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801" r:id="rId3"/>
    <p:sldId id="860" r:id="rId4"/>
    <p:sldId id="822" r:id="rId5"/>
    <p:sldId id="823" r:id="rId6"/>
    <p:sldId id="832" r:id="rId7"/>
    <p:sldId id="833" r:id="rId8"/>
    <p:sldId id="834" r:id="rId9"/>
    <p:sldId id="829" r:id="rId10"/>
    <p:sldId id="861" r:id="rId11"/>
    <p:sldId id="831" r:id="rId12"/>
    <p:sldId id="859" r:id="rId13"/>
    <p:sldId id="287" r:id="rId14"/>
    <p:sldId id="304" r:id="rId15"/>
    <p:sldId id="302" r:id="rId16"/>
    <p:sldId id="303" r:id="rId17"/>
    <p:sldId id="314" r:id="rId18"/>
    <p:sldId id="315" r:id="rId19"/>
    <p:sldId id="306" r:id="rId20"/>
    <p:sldId id="273" r:id="rId21"/>
    <p:sldId id="259" r:id="rId22"/>
    <p:sldId id="276" r:id="rId23"/>
    <p:sldId id="260" r:id="rId24"/>
    <p:sldId id="279" r:id="rId25"/>
    <p:sldId id="264" r:id="rId26"/>
    <p:sldId id="307" r:id="rId27"/>
    <p:sldId id="312" r:id="rId28"/>
    <p:sldId id="288" r:id="rId29"/>
    <p:sldId id="265" r:id="rId30"/>
    <p:sldId id="258" r:id="rId31"/>
    <p:sldId id="266" r:id="rId32"/>
    <p:sldId id="290" r:id="rId33"/>
    <p:sldId id="295" r:id="rId34"/>
    <p:sldId id="297" r:id="rId35"/>
    <p:sldId id="301" r:id="rId36"/>
    <p:sldId id="305" r:id="rId37"/>
    <p:sldId id="31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60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1DD6D-A134-BC49-B4C9-E9D9FFFC5B85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A2535-6C4F-D04C-B26B-6D3B488B3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54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 Results:</a:t>
            </a:r>
          </a:p>
          <a:p>
            <a:endParaRPr lang="en-US" dirty="0"/>
          </a:p>
          <a:p>
            <a:r>
              <a:rPr lang="en-US" dirty="0"/>
              <a:t>In order to functionally validate the Reporter system, we used two different single reporter cell line. One for the stem cell program, the other for the Differentiation program.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Given the simplicity to measure single fluorescent (green) channel, we used GFP as a reporter molecule. Sorting cells based on the green intensity, we able to monitor the change of Sox9 intensity across the cell population.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This means, that cells with high GFP intensity have active stem cell program. Losing GFP intensity associates with initiation of cell differentiation.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If, we compare gRNA distribution across the different GFP intensity fractions, we see even distribution of the CTRL guide RNAs which do not influence SOX9/GFP expression. However, direct targeting of SOX9 and GFP gRNAs are depleting form the High GFP fraction.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and 5. Comparing the gRNA ratios between GFP+ and GFP- fraction, we expect that CTRL gRNAs align to the null line. Those gRNAs which depleting from the GFP+ fraction, we expect to enrich in the GFP – fraction.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 We use the same gating strategy in case of the other cell line.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8. In this case, the green cells will reflect the differentiated cell population.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9. and 10. we expect the same gRNA distribution and ratio in case of the CTRL and GFP + KRT20 guides.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11. However, we know, that Sox9 blocks differentiation. Therefore, releasing it`s inhibitory effect with SOX9 specific gRNAs, we expect to see that SOX9 guides enrich in the green (differentiated) fraction.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12. We expect to see low SOX9 guide levels at the GFP- fraction and over representation in the GFP+ fraction (differentiated cells) due to the loss of SOX9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5DEDC-3A69-4679-91BA-7D75CC7070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moderate magnitude of effect but expected effect is observed in expected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A2535-6C4F-D04C-B26B-6D3B488B31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s3 vs primer 4</a:t>
            </a:r>
          </a:p>
          <a:p>
            <a:r>
              <a:rPr lang="en-US" dirty="0"/>
              <a:t>fix slide </a:t>
            </a:r>
          </a:p>
          <a:p>
            <a:endParaRPr lang="en-US" dirty="0"/>
          </a:p>
          <a:p>
            <a:r>
              <a:rPr lang="en-US" dirty="0"/>
              <a:t>answer the 3 questions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A2535-6C4F-D04C-B26B-6D3B488B31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24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s3 vs primer 4</a:t>
            </a:r>
          </a:p>
          <a:p>
            <a:r>
              <a:rPr lang="en-US" dirty="0"/>
              <a:t>fix slide </a:t>
            </a:r>
          </a:p>
          <a:p>
            <a:endParaRPr lang="en-US" dirty="0"/>
          </a:p>
          <a:p>
            <a:r>
              <a:rPr lang="en-US" dirty="0"/>
              <a:t>answer the 3 questions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A2535-6C4F-D04C-B26B-6D3B488B31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5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 Results:</a:t>
            </a:r>
          </a:p>
          <a:p>
            <a:endParaRPr lang="en-US" dirty="0"/>
          </a:p>
          <a:p>
            <a:r>
              <a:rPr lang="en-US" dirty="0"/>
              <a:t>In order to functionally validate the Reporter system, we used two different single reporter cell line. One for the stem cell program, the other for the Differentiation program.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Given the simplicity to measure single fluorescent (green) channel, we used GFP as a reporter molecule. Sorting cells based on the green intensity, we able to monitor the change of Sox9 intensity across the cell population.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This means, that cells with high GFP intensity have active stem cell program. Losing GFP intensity associates with initiation of cell differentiation.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If, we compare gRNA distribution across the different GFP intensity fractions, we see even distribution of the CTRL guide RNAs which do not influence SOX9/GFP expression. However, direct targeting of SOX9 and GFP gRNAs are depleting form the High GFP fraction.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and 5. Comparing the gRNA ratios between GFP+ and GFP- fraction, we expect that CTRL gRNAs align to the null line. Those gRNAs which depleting from the GFP+ fraction, we expect to enrich in the GFP – fraction.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 We use the same gating strategy in case of the other cell line.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8. In this case, the green cells will reflect the differentiated cell population.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9. and 10. we expect the same gRNA distribution and ratio in case of the CTRL and GFP + KRT20 guides.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11. However, we know, that Sox9 blocks differentiation. Therefore, releasing it`s inhibitory effect with SOX9 specific gRNAs, we expect to see that SOX9 guides enrich in the green (differentiated) fraction.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12. We expect to see low SOX9 guide levels at the GFP- fraction and over representation in the GFP+ fraction (differentiated cells) due to the loss of SOX9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5DEDC-3A69-4679-91BA-7D75CC7070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8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A2535-6C4F-D04C-B26B-6D3B488B31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0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graphs, use the same graphs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A2535-6C4F-D04C-B26B-6D3B488B31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9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graphs, use the same graphs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A2535-6C4F-D04C-B26B-6D3B488B31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4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graphs, use the same graphs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A2535-6C4F-D04C-B26B-6D3B488B31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7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 cell line images, </a:t>
            </a:r>
          </a:p>
          <a:p>
            <a:r>
              <a:rPr lang="en-US" dirty="0"/>
              <a:t>1. which was the better cell line</a:t>
            </a:r>
          </a:p>
          <a:p>
            <a:r>
              <a:rPr lang="en-US" dirty="0"/>
              <a:t>2. which system within a cell line was better</a:t>
            </a:r>
          </a:p>
          <a:p>
            <a:r>
              <a:rPr lang="en-US" dirty="0"/>
              <a:t>day 7 vs day 14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A2535-6C4F-D04C-B26B-6D3B488B31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7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replicate name to roman numerals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A2535-6C4F-D04C-B26B-6D3B488B31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05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AA2535-6C4F-D04C-B26B-6D3B488B31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0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4317-242E-E441-AB96-49517512C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CE438-3C20-4D4B-A5E5-A4280B7A7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FC40B-EF93-0C40-998C-FEA893A8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7AA54-E51B-B147-A3F7-C4BD4C89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20F5B-F247-2F49-BA26-44CAF772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CFCE-1D01-C249-8AFB-62C4DBB5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F1139-220A-4943-8C48-970110C89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68E28-838C-4A44-B8C4-77D4709CF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430D1-59B6-5F47-98F2-2B32F96A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499DD-ABF8-0642-A022-D415B852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4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D63D3-362C-394A-8B9F-D133BE24A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D94F9-3300-BC40-9B10-64D265060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A6908-8D50-CD42-82D2-56178FA2D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17A9B-57FD-214B-91A4-BDCFB402C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5C441-AAEC-024C-BD68-8A2A492D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34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099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D597-3766-DD48-A745-6D259FDF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6767-D99E-204A-A808-6D272232D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7A796-5A07-2548-82AE-C01665C0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5E2EB-CF31-924F-BB82-990D1348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29D75-EC39-E446-A862-776361FB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4EB7-7AFC-2D48-B95A-6558FDE4C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79D3C-CEDE-9344-A4F2-614F68563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AEDF3-86D1-4C42-8AB0-03B53DFF2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BD95A-F10F-BE40-AB43-9A031C38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A2266-B606-A046-9EE8-B1CF6CD6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5808-11A5-F147-BCA8-87F4196E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9C02-7542-0F46-86D4-765074DD84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AE274-C9C5-324F-AAE9-35CEB919D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82660-E60F-FF48-8474-29E3326CB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77985-B1E4-9E44-A1E0-BAA09797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D33CA-59BD-464C-998A-05EB375E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4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F624-DE2C-DB4C-BB47-D142B4EC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EEF04-5627-C04E-96FC-FD8370B48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61BAC-6B01-E54C-B7FE-C0A4DBB26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8AFF74-57C6-684E-BCE1-C75127A1E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7E1479-5262-D147-9C95-3E0D388CA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427AC-4C00-BF47-ADDF-47E0C8BB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67E1F-4012-E94A-8E63-E72AB770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A2AD6-985A-6F41-B69F-BF3FE9C0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1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30F8-5CA7-094D-9DA2-34489E0E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DBE31-ED72-7447-AD20-C7BC1C2D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C265B-8290-7F41-A384-EEA6BDCD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CFFE8-2E30-4B45-91F9-3B3FC77B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7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03258-5CEA-A94D-BF47-F1DB602A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CC3680-7C06-D743-9527-734ECE4B9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FB5ED-AD38-9040-8940-90BC6E08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6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F887-35B8-B24A-89E6-CE888BF2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EA0B1-628B-694F-9C90-760923760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6C270-2757-3C45-A2BA-CF10C4864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30A09-444E-2645-8F0E-872E9DB8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61CE4-6A69-704E-A57E-3C660C453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92F2A-8849-6E47-A2BF-5B36361A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44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B2D2D-10AA-6644-9BF5-F7351667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D6B3DB-D798-B54B-81FB-02D16A7D2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9243F-72BE-4647-80E2-934C2278B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FFA87-4450-5441-B00F-40A7B299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05A51-D759-6B41-A034-EFFAA520D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236D8-D995-6142-9586-1FBAE784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8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EFDE8-CC15-0A4E-911E-DB2877A5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3BC1D-BB01-C74F-9842-6B43683B1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28BC6-FFF7-5645-A3D0-1F7D14611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85F24-B8BE-FD44-87EE-42FDB6CEF75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954D-69C4-3D40-A902-243F65677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DA6A4-E741-BC43-AE7D-FC352B87A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295A7-A143-904B-906A-C7BA25E20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98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10" Type="http://schemas.openxmlformats.org/officeDocument/2006/relationships/image" Target="../media/image12.jpeg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35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71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35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35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73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79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12" Type="http://schemas.openxmlformats.org/officeDocument/2006/relationships/image" Target="../media/image26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12.jpeg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86EC-1335-7442-A1D1-E14B2ADE2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Developing Stem Cell- and Differentiation Program Reporter Cell Lines in CRC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86AEC-D2C4-1F46-AD44-616649F71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50381"/>
            <a:ext cx="9144000" cy="915254"/>
          </a:xfrm>
        </p:spPr>
        <p:txBody>
          <a:bodyPr/>
          <a:lstStyle/>
          <a:p>
            <a:r>
              <a:rPr lang="en-US" dirty="0"/>
              <a:t>February 25, 2021</a:t>
            </a:r>
          </a:p>
          <a:p>
            <a:r>
              <a:rPr lang="en-US" dirty="0"/>
              <a:t>David Chen &amp; Sandor Spisak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0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32EA29-04B5-41E7-AD5C-691FCEA4038A}"/>
              </a:ext>
            </a:extLst>
          </p:cNvPr>
          <p:cNvSpPr txBox="1"/>
          <p:nvPr/>
        </p:nvSpPr>
        <p:spPr>
          <a:xfrm>
            <a:off x="1831851" y="4128008"/>
            <a:ext cx="2012795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HT-29 KRT20 GFP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7CBF8C-1FFC-4FA0-8130-5E64D4207D7A}"/>
              </a:ext>
            </a:extLst>
          </p:cNvPr>
          <p:cNvGrpSpPr/>
          <p:nvPr/>
        </p:nvGrpSpPr>
        <p:grpSpPr>
          <a:xfrm>
            <a:off x="3918230" y="4567010"/>
            <a:ext cx="2341439" cy="2425085"/>
            <a:chOff x="4217919" y="4002087"/>
            <a:chExt cx="1919009" cy="1815663"/>
          </a:xfrm>
        </p:grpSpPr>
        <p:sp>
          <p:nvSpPr>
            <p:cNvPr id="6" name="Rectangle 449">
              <a:extLst>
                <a:ext uri="{FF2B5EF4-FFF2-40B4-BE49-F238E27FC236}">
                  <a16:creationId xmlns:a16="http://schemas.microsoft.com/office/drawing/2014/main" id="{928B1495-81FC-4728-86CC-63DC00507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50">
              <a:extLst>
                <a:ext uri="{FF2B5EF4-FFF2-40B4-BE49-F238E27FC236}">
                  <a16:creationId xmlns:a16="http://schemas.microsoft.com/office/drawing/2014/main" id="{C2351164-7D38-4113-9188-AEF958D95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451">
              <a:extLst>
                <a:ext uri="{FF2B5EF4-FFF2-40B4-BE49-F238E27FC236}">
                  <a16:creationId xmlns:a16="http://schemas.microsoft.com/office/drawing/2014/main" id="{F01E8979-AAE6-4695-A031-233328ED73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28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54">
              <a:extLst>
                <a:ext uri="{FF2B5EF4-FFF2-40B4-BE49-F238E27FC236}">
                  <a16:creationId xmlns:a16="http://schemas.microsoft.com/office/drawing/2014/main" id="{ABC4E532-E048-4BCB-B308-A6953EAF3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391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455">
              <a:extLst>
                <a:ext uri="{FF2B5EF4-FFF2-40B4-BE49-F238E27FC236}">
                  <a16:creationId xmlns:a16="http://schemas.microsoft.com/office/drawing/2014/main" id="{BBD9011B-4571-4CF0-BABB-B580DB049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5391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458">
              <a:extLst>
                <a:ext uri="{FF2B5EF4-FFF2-40B4-BE49-F238E27FC236}">
                  <a16:creationId xmlns:a16="http://schemas.microsoft.com/office/drawing/2014/main" id="{E2EC2805-7CC8-4DE3-BCAE-518D1B11E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59">
              <a:extLst>
                <a:ext uri="{FF2B5EF4-FFF2-40B4-BE49-F238E27FC236}">
                  <a16:creationId xmlns:a16="http://schemas.microsoft.com/office/drawing/2014/main" id="{BD0E6116-7285-4992-B1D6-66576D712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60">
              <a:extLst>
                <a:ext uri="{FF2B5EF4-FFF2-40B4-BE49-F238E27FC236}">
                  <a16:creationId xmlns:a16="http://schemas.microsoft.com/office/drawing/2014/main" id="{E6CD1E3A-972C-4ED1-8B80-C7D8A53D1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1">
              <a:extLst>
                <a:ext uri="{FF2B5EF4-FFF2-40B4-BE49-F238E27FC236}">
                  <a16:creationId xmlns:a16="http://schemas.microsoft.com/office/drawing/2014/main" id="{5BAB91AC-4D52-4680-B3F0-EEC0149BD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62">
              <a:extLst>
                <a:ext uri="{FF2B5EF4-FFF2-40B4-BE49-F238E27FC236}">
                  <a16:creationId xmlns:a16="http://schemas.microsoft.com/office/drawing/2014/main" id="{B590109F-A016-44A5-AE41-E918A547F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63">
              <a:extLst>
                <a:ext uri="{FF2B5EF4-FFF2-40B4-BE49-F238E27FC236}">
                  <a16:creationId xmlns:a16="http://schemas.microsoft.com/office/drawing/2014/main" id="{B3FB9D83-E311-4152-9D6F-4051CE565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64">
              <a:extLst>
                <a:ext uri="{FF2B5EF4-FFF2-40B4-BE49-F238E27FC236}">
                  <a16:creationId xmlns:a16="http://schemas.microsoft.com/office/drawing/2014/main" id="{BCC039C9-CE86-465C-B87E-0CD567365B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65">
              <a:extLst>
                <a:ext uri="{FF2B5EF4-FFF2-40B4-BE49-F238E27FC236}">
                  <a16:creationId xmlns:a16="http://schemas.microsoft.com/office/drawing/2014/main" id="{18394A9D-309E-4B3F-BA42-EE2B551CA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Freeform 466">
              <a:extLst>
                <a:ext uri="{FF2B5EF4-FFF2-40B4-BE49-F238E27FC236}">
                  <a16:creationId xmlns:a16="http://schemas.microsoft.com/office/drawing/2014/main" id="{60FD9D73-672F-4C66-A17A-FEA68F536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0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467">
              <a:extLst>
                <a:ext uri="{FF2B5EF4-FFF2-40B4-BE49-F238E27FC236}">
                  <a16:creationId xmlns:a16="http://schemas.microsoft.com/office/drawing/2014/main" id="{9FC6839C-6D80-4AAD-BCCA-0921090C9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468">
              <a:extLst>
                <a:ext uri="{FF2B5EF4-FFF2-40B4-BE49-F238E27FC236}">
                  <a16:creationId xmlns:a16="http://schemas.microsoft.com/office/drawing/2014/main" id="{D3922621-1610-4BB8-8106-C7549DE01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33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469">
              <a:extLst>
                <a:ext uri="{FF2B5EF4-FFF2-40B4-BE49-F238E27FC236}">
                  <a16:creationId xmlns:a16="http://schemas.microsoft.com/office/drawing/2014/main" id="{E9490E93-C4B2-454E-9F30-3FEC630B2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2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470">
              <a:extLst>
                <a:ext uri="{FF2B5EF4-FFF2-40B4-BE49-F238E27FC236}">
                  <a16:creationId xmlns:a16="http://schemas.microsoft.com/office/drawing/2014/main" id="{76BEF46E-262E-428A-8175-4FFA632A0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15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471">
              <a:extLst>
                <a:ext uri="{FF2B5EF4-FFF2-40B4-BE49-F238E27FC236}">
                  <a16:creationId xmlns:a16="http://schemas.microsoft.com/office/drawing/2014/main" id="{91781246-637A-4A19-9F56-B549F8F99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85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472">
              <a:extLst>
                <a:ext uri="{FF2B5EF4-FFF2-40B4-BE49-F238E27FC236}">
                  <a16:creationId xmlns:a16="http://schemas.microsoft.com/office/drawing/2014/main" id="{BB92C0ED-1B09-426E-8263-56C49A61C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4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473">
              <a:extLst>
                <a:ext uri="{FF2B5EF4-FFF2-40B4-BE49-F238E27FC236}">
                  <a16:creationId xmlns:a16="http://schemas.microsoft.com/office/drawing/2014/main" id="{8BCDA77C-505E-4134-B709-D0D0EF4B6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0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474">
              <a:extLst>
                <a:ext uri="{FF2B5EF4-FFF2-40B4-BE49-F238E27FC236}">
                  <a16:creationId xmlns:a16="http://schemas.microsoft.com/office/drawing/2014/main" id="{0D9DB970-B4D8-44D9-9914-A80278294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4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477">
              <a:extLst>
                <a:ext uri="{FF2B5EF4-FFF2-40B4-BE49-F238E27FC236}">
                  <a16:creationId xmlns:a16="http://schemas.microsoft.com/office/drawing/2014/main" id="{1B09AE11-83B2-441F-BC8A-319B4FB70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36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478">
              <a:extLst>
                <a:ext uri="{FF2B5EF4-FFF2-40B4-BE49-F238E27FC236}">
                  <a16:creationId xmlns:a16="http://schemas.microsoft.com/office/drawing/2014/main" id="{84D33737-3C51-4F55-8DEC-F29B1199F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50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479">
              <a:extLst>
                <a:ext uri="{FF2B5EF4-FFF2-40B4-BE49-F238E27FC236}">
                  <a16:creationId xmlns:a16="http://schemas.microsoft.com/office/drawing/2014/main" id="{E4AA0DFA-0721-4CC5-B3E2-B31E00426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81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480">
              <a:extLst>
                <a:ext uri="{FF2B5EF4-FFF2-40B4-BE49-F238E27FC236}">
                  <a16:creationId xmlns:a16="http://schemas.microsoft.com/office/drawing/2014/main" id="{F7A5CF2C-5686-4A45-8F5B-AEF1D7FA9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826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481">
              <a:extLst>
                <a:ext uri="{FF2B5EF4-FFF2-40B4-BE49-F238E27FC236}">
                  <a16:creationId xmlns:a16="http://schemas.microsoft.com/office/drawing/2014/main" id="{4EA057F0-8A30-47E7-B2F0-F7813D838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7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482">
              <a:extLst>
                <a:ext uri="{FF2B5EF4-FFF2-40B4-BE49-F238E27FC236}">
                  <a16:creationId xmlns:a16="http://schemas.microsoft.com/office/drawing/2014/main" id="{979F24EA-B016-478D-B53B-1A2B49F49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483">
              <a:extLst>
                <a:ext uri="{FF2B5EF4-FFF2-40B4-BE49-F238E27FC236}">
                  <a16:creationId xmlns:a16="http://schemas.microsoft.com/office/drawing/2014/main" id="{6B0EB8BE-F76C-4556-8199-E61613661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043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484">
              <a:extLst>
                <a:ext uri="{FF2B5EF4-FFF2-40B4-BE49-F238E27FC236}">
                  <a16:creationId xmlns:a16="http://schemas.microsoft.com/office/drawing/2014/main" id="{1BE6433E-B09D-47F7-9B04-A9061B7AB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5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485">
              <a:extLst>
                <a:ext uri="{FF2B5EF4-FFF2-40B4-BE49-F238E27FC236}">
                  <a16:creationId xmlns:a16="http://schemas.microsoft.com/office/drawing/2014/main" id="{86D8F9B1-CA97-4B32-B036-DDB3E21BE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9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488">
              <a:extLst>
                <a:ext uri="{FF2B5EF4-FFF2-40B4-BE49-F238E27FC236}">
                  <a16:creationId xmlns:a16="http://schemas.microsoft.com/office/drawing/2014/main" id="{DDE57638-9316-460F-B2D5-C49882F00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27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489">
              <a:extLst>
                <a:ext uri="{FF2B5EF4-FFF2-40B4-BE49-F238E27FC236}">
                  <a16:creationId xmlns:a16="http://schemas.microsoft.com/office/drawing/2014/main" id="{D0275106-24C6-4B2D-B454-9EA923D66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09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490">
              <a:extLst>
                <a:ext uri="{FF2B5EF4-FFF2-40B4-BE49-F238E27FC236}">
                  <a16:creationId xmlns:a16="http://schemas.microsoft.com/office/drawing/2014/main" id="{7F6C4CB4-9976-4998-A62D-4FB14A216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491">
              <a:extLst>
                <a:ext uri="{FF2B5EF4-FFF2-40B4-BE49-F238E27FC236}">
                  <a16:creationId xmlns:a16="http://schemas.microsoft.com/office/drawing/2014/main" id="{C62FCF1D-10B5-4158-A661-91C6D837C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308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92">
              <a:extLst>
                <a:ext uri="{FF2B5EF4-FFF2-40B4-BE49-F238E27FC236}">
                  <a16:creationId xmlns:a16="http://schemas.microsoft.com/office/drawing/2014/main" id="{DBBE5ADE-196C-4ED9-B80E-38E00362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2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93">
              <a:extLst>
                <a:ext uri="{FF2B5EF4-FFF2-40B4-BE49-F238E27FC236}">
                  <a16:creationId xmlns:a16="http://schemas.microsoft.com/office/drawing/2014/main" id="{C6362C2D-9E9B-4E75-AE58-A034C290A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92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94">
              <a:extLst>
                <a:ext uri="{FF2B5EF4-FFF2-40B4-BE49-F238E27FC236}">
                  <a16:creationId xmlns:a16="http://schemas.microsoft.com/office/drawing/2014/main" id="{640297C1-F182-41BD-B0D6-5AB842CE4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52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96">
              <a:extLst>
                <a:ext uri="{FF2B5EF4-FFF2-40B4-BE49-F238E27FC236}">
                  <a16:creationId xmlns:a16="http://schemas.microsoft.com/office/drawing/2014/main" id="{C6228F7B-D0BA-4FAF-B27D-7ECF064DC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97">
              <a:extLst>
                <a:ext uri="{FF2B5EF4-FFF2-40B4-BE49-F238E27FC236}">
                  <a16:creationId xmlns:a16="http://schemas.microsoft.com/office/drawing/2014/main" id="{ECFAA1CF-0A3C-4325-85A1-23F528285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98">
              <a:extLst>
                <a:ext uri="{FF2B5EF4-FFF2-40B4-BE49-F238E27FC236}">
                  <a16:creationId xmlns:a16="http://schemas.microsoft.com/office/drawing/2014/main" id="{175DC123-29FB-4DEE-8677-B32156564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99">
              <a:extLst>
                <a:ext uri="{FF2B5EF4-FFF2-40B4-BE49-F238E27FC236}">
                  <a16:creationId xmlns:a16="http://schemas.microsoft.com/office/drawing/2014/main" id="{57148AE0-4BF8-4573-AAAA-4AA943AAF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500">
              <a:extLst>
                <a:ext uri="{FF2B5EF4-FFF2-40B4-BE49-F238E27FC236}">
                  <a16:creationId xmlns:a16="http://schemas.microsoft.com/office/drawing/2014/main" id="{06790DBB-44C3-4C52-A84D-EDD2A5721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501">
              <a:extLst>
                <a:ext uri="{FF2B5EF4-FFF2-40B4-BE49-F238E27FC236}">
                  <a16:creationId xmlns:a16="http://schemas.microsoft.com/office/drawing/2014/main" id="{86FFD8CF-4AB5-4D26-ADEF-00DBD9FCF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02">
              <a:extLst>
                <a:ext uri="{FF2B5EF4-FFF2-40B4-BE49-F238E27FC236}">
                  <a16:creationId xmlns:a16="http://schemas.microsoft.com/office/drawing/2014/main" id="{316C3F97-768F-473A-B945-AE0BB649A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03">
              <a:extLst>
                <a:ext uri="{FF2B5EF4-FFF2-40B4-BE49-F238E27FC236}">
                  <a16:creationId xmlns:a16="http://schemas.microsoft.com/office/drawing/2014/main" id="{D3CE8371-0FB8-41BF-9188-D13BF6D91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06">
              <a:extLst>
                <a:ext uri="{FF2B5EF4-FFF2-40B4-BE49-F238E27FC236}">
                  <a16:creationId xmlns:a16="http://schemas.microsoft.com/office/drawing/2014/main" id="{2D15A8AA-529F-46C6-A471-267CCAD4E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07">
              <a:extLst>
                <a:ext uri="{FF2B5EF4-FFF2-40B4-BE49-F238E27FC236}">
                  <a16:creationId xmlns:a16="http://schemas.microsoft.com/office/drawing/2014/main" id="{260E6A14-7399-452B-BFB9-6A51667B4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08">
              <a:extLst>
                <a:ext uri="{FF2B5EF4-FFF2-40B4-BE49-F238E27FC236}">
                  <a16:creationId xmlns:a16="http://schemas.microsoft.com/office/drawing/2014/main" id="{5F74FEBE-71D8-474C-B081-61742DC64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09">
              <a:extLst>
                <a:ext uri="{FF2B5EF4-FFF2-40B4-BE49-F238E27FC236}">
                  <a16:creationId xmlns:a16="http://schemas.microsoft.com/office/drawing/2014/main" id="{87A71FDA-CA19-4C37-AAE2-ADD64D227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0">
              <a:extLst>
                <a:ext uri="{FF2B5EF4-FFF2-40B4-BE49-F238E27FC236}">
                  <a16:creationId xmlns:a16="http://schemas.microsoft.com/office/drawing/2014/main" id="{CD605CC7-3AF8-415F-B248-DF4091C53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11">
              <a:extLst>
                <a:ext uri="{FF2B5EF4-FFF2-40B4-BE49-F238E27FC236}">
                  <a16:creationId xmlns:a16="http://schemas.microsoft.com/office/drawing/2014/main" id="{81058994-0F43-4A93-A5CC-94183D78A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12">
              <a:extLst>
                <a:ext uri="{FF2B5EF4-FFF2-40B4-BE49-F238E27FC236}">
                  <a16:creationId xmlns:a16="http://schemas.microsoft.com/office/drawing/2014/main" id="{F806CB14-E6E4-45CA-9289-C6F18EE80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13">
              <a:extLst>
                <a:ext uri="{FF2B5EF4-FFF2-40B4-BE49-F238E27FC236}">
                  <a16:creationId xmlns:a16="http://schemas.microsoft.com/office/drawing/2014/main" id="{A6903E8D-3608-4E55-9999-A897F257B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14">
              <a:extLst>
                <a:ext uri="{FF2B5EF4-FFF2-40B4-BE49-F238E27FC236}">
                  <a16:creationId xmlns:a16="http://schemas.microsoft.com/office/drawing/2014/main" id="{D3C1B443-8714-4B61-B780-987CDD4E6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17">
              <a:extLst>
                <a:ext uri="{FF2B5EF4-FFF2-40B4-BE49-F238E27FC236}">
                  <a16:creationId xmlns:a16="http://schemas.microsoft.com/office/drawing/2014/main" id="{E64ABC07-591E-4F9F-87DA-BDFCE414D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18">
              <a:extLst>
                <a:ext uri="{FF2B5EF4-FFF2-40B4-BE49-F238E27FC236}">
                  <a16:creationId xmlns:a16="http://schemas.microsoft.com/office/drawing/2014/main" id="{2CE20739-D479-4E95-A92C-BB969AA85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19">
              <a:extLst>
                <a:ext uri="{FF2B5EF4-FFF2-40B4-BE49-F238E27FC236}">
                  <a16:creationId xmlns:a16="http://schemas.microsoft.com/office/drawing/2014/main" id="{8FA6D9F4-E672-41B1-889B-4AA67E55C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20">
              <a:extLst>
                <a:ext uri="{FF2B5EF4-FFF2-40B4-BE49-F238E27FC236}">
                  <a16:creationId xmlns:a16="http://schemas.microsoft.com/office/drawing/2014/main" id="{97549843-3265-4287-B3FD-BAC731D71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521">
              <a:extLst>
                <a:ext uri="{FF2B5EF4-FFF2-40B4-BE49-F238E27FC236}">
                  <a16:creationId xmlns:a16="http://schemas.microsoft.com/office/drawing/2014/main" id="{585DC57F-0D2E-4E5C-AF84-3872E2180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522">
              <a:extLst>
                <a:ext uri="{FF2B5EF4-FFF2-40B4-BE49-F238E27FC236}">
                  <a16:creationId xmlns:a16="http://schemas.microsoft.com/office/drawing/2014/main" id="{F853636C-DCDA-4400-9988-578E50C46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523">
              <a:extLst>
                <a:ext uri="{FF2B5EF4-FFF2-40B4-BE49-F238E27FC236}">
                  <a16:creationId xmlns:a16="http://schemas.microsoft.com/office/drawing/2014/main" id="{E7E66F17-3975-4E17-8331-5B8CE4D6F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524">
              <a:extLst>
                <a:ext uri="{FF2B5EF4-FFF2-40B4-BE49-F238E27FC236}">
                  <a16:creationId xmlns:a16="http://schemas.microsoft.com/office/drawing/2014/main" id="{31B7FF3A-1A25-4234-BD13-55080A003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525">
              <a:extLst>
                <a:ext uri="{FF2B5EF4-FFF2-40B4-BE49-F238E27FC236}">
                  <a16:creationId xmlns:a16="http://schemas.microsoft.com/office/drawing/2014/main" id="{22D29CE6-C7CB-44E4-A9B3-900DF22F7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528">
              <a:extLst>
                <a:ext uri="{FF2B5EF4-FFF2-40B4-BE49-F238E27FC236}">
                  <a16:creationId xmlns:a16="http://schemas.microsoft.com/office/drawing/2014/main" id="{C1D13C99-A972-4873-8965-65F272E1E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530">
              <a:extLst>
                <a:ext uri="{FF2B5EF4-FFF2-40B4-BE49-F238E27FC236}">
                  <a16:creationId xmlns:a16="http://schemas.microsoft.com/office/drawing/2014/main" id="{0F57AF23-D96F-4108-BB08-1BFAA66F1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31">
              <a:extLst>
                <a:ext uri="{FF2B5EF4-FFF2-40B4-BE49-F238E27FC236}">
                  <a16:creationId xmlns:a16="http://schemas.microsoft.com/office/drawing/2014/main" id="{E7D78A58-25D2-4E50-A45A-F05FE2E25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9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532">
              <a:extLst>
                <a:ext uri="{FF2B5EF4-FFF2-40B4-BE49-F238E27FC236}">
                  <a16:creationId xmlns:a16="http://schemas.microsoft.com/office/drawing/2014/main" id="{A5D9D990-9D47-4D37-BF55-C10D18EC68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89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35">
              <a:extLst>
                <a:ext uri="{FF2B5EF4-FFF2-40B4-BE49-F238E27FC236}">
                  <a16:creationId xmlns:a16="http://schemas.microsoft.com/office/drawing/2014/main" id="{FD6CF149-14CE-47B4-A219-59BAFD02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493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536">
              <a:extLst>
                <a:ext uri="{FF2B5EF4-FFF2-40B4-BE49-F238E27FC236}">
                  <a16:creationId xmlns:a16="http://schemas.microsoft.com/office/drawing/2014/main" id="{51F522F7-9DEC-4044-B069-71FE25BFE9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1493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6" name="Picture 539">
              <a:extLst>
                <a:ext uri="{FF2B5EF4-FFF2-40B4-BE49-F238E27FC236}">
                  <a16:creationId xmlns:a16="http://schemas.microsoft.com/office/drawing/2014/main" id="{2628C521-2A23-4FE0-A848-F72D484EE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540">
              <a:extLst>
                <a:ext uri="{FF2B5EF4-FFF2-40B4-BE49-F238E27FC236}">
                  <a16:creationId xmlns:a16="http://schemas.microsoft.com/office/drawing/2014/main" id="{52312CB7-A450-4134-A9CD-70F29C95D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541">
              <a:extLst>
                <a:ext uri="{FF2B5EF4-FFF2-40B4-BE49-F238E27FC236}">
                  <a16:creationId xmlns:a16="http://schemas.microsoft.com/office/drawing/2014/main" id="{F36B9050-65E5-4BAC-BD77-7720A1451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542">
              <a:extLst>
                <a:ext uri="{FF2B5EF4-FFF2-40B4-BE49-F238E27FC236}">
                  <a16:creationId xmlns:a16="http://schemas.microsoft.com/office/drawing/2014/main" id="{15FF3997-ABA8-4D4F-926C-34C61858E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543">
              <a:extLst>
                <a:ext uri="{FF2B5EF4-FFF2-40B4-BE49-F238E27FC236}">
                  <a16:creationId xmlns:a16="http://schemas.microsoft.com/office/drawing/2014/main" id="{D6C6115F-81B5-4FA4-B298-03033B60B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544">
              <a:extLst>
                <a:ext uri="{FF2B5EF4-FFF2-40B4-BE49-F238E27FC236}">
                  <a16:creationId xmlns:a16="http://schemas.microsoft.com/office/drawing/2014/main" id="{2B21720E-460B-477F-A9D6-84B24D494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545">
              <a:extLst>
                <a:ext uri="{FF2B5EF4-FFF2-40B4-BE49-F238E27FC236}">
                  <a16:creationId xmlns:a16="http://schemas.microsoft.com/office/drawing/2014/main" id="{9D3838C4-2A32-4D20-BE88-ABA6FC1FC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546">
              <a:extLst>
                <a:ext uri="{FF2B5EF4-FFF2-40B4-BE49-F238E27FC236}">
                  <a16:creationId xmlns:a16="http://schemas.microsoft.com/office/drawing/2014/main" id="{248BD5DE-EEB8-4C97-9B2F-379F6632D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6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Freeform 547">
              <a:extLst>
                <a:ext uri="{FF2B5EF4-FFF2-40B4-BE49-F238E27FC236}">
                  <a16:creationId xmlns:a16="http://schemas.microsoft.com/office/drawing/2014/main" id="{5BB913B1-2A64-4AF9-9601-450E54990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48">
              <a:extLst>
                <a:ext uri="{FF2B5EF4-FFF2-40B4-BE49-F238E27FC236}">
                  <a16:creationId xmlns:a16="http://schemas.microsoft.com/office/drawing/2014/main" id="{DC94B96A-BB9F-41F5-812B-6CE27F7DC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49">
              <a:extLst>
                <a:ext uri="{FF2B5EF4-FFF2-40B4-BE49-F238E27FC236}">
                  <a16:creationId xmlns:a16="http://schemas.microsoft.com/office/drawing/2014/main" id="{1D21CA0D-BC76-466A-82F7-F03331088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50">
              <a:extLst>
                <a:ext uri="{FF2B5EF4-FFF2-40B4-BE49-F238E27FC236}">
                  <a16:creationId xmlns:a16="http://schemas.microsoft.com/office/drawing/2014/main" id="{E1D9BEA9-1ECC-4C7A-BE25-4ACCABC6B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3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51">
              <a:extLst>
                <a:ext uri="{FF2B5EF4-FFF2-40B4-BE49-F238E27FC236}">
                  <a16:creationId xmlns:a16="http://schemas.microsoft.com/office/drawing/2014/main" id="{110FECF9-9AE5-4C5E-A9F9-0DAF688D5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25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52">
              <a:extLst>
                <a:ext uri="{FF2B5EF4-FFF2-40B4-BE49-F238E27FC236}">
                  <a16:creationId xmlns:a16="http://schemas.microsoft.com/office/drawing/2014/main" id="{133B6A9F-1A5E-4493-9722-6F9E51AC2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95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53">
              <a:extLst>
                <a:ext uri="{FF2B5EF4-FFF2-40B4-BE49-F238E27FC236}">
                  <a16:creationId xmlns:a16="http://schemas.microsoft.com/office/drawing/2014/main" id="{7EE9DDF6-AE8C-4C72-BC5B-15218F3C6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5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54">
              <a:extLst>
                <a:ext uri="{FF2B5EF4-FFF2-40B4-BE49-F238E27FC236}">
                  <a16:creationId xmlns:a16="http://schemas.microsoft.com/office/drawing/2014/main" id="{89F3547F-4829-414D-8765-6F8C9E5D7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1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555">
              <a:extLst>
                <a:ext uri="{FF2B5EF4-FFF2-40B4-BE49-F238E27FC236}">
                  <a16:creationId xmlns:a16="http://schemas.microsoft.com/office/drawing/2014/main" id="{BC2B308A-F91D-4100-8E11-F128CFFAF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5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558">
              <a:extLst>
                <a:ext uri="{FF2B5EF4-FFF2-40B4-BE49-F238E27FC236}">
                  <a16:creationId xmlns:a16="http://schemas.microsoft.com/office/drawing/2014/main" id="{6867635A-3415-45FA-BF05-09F871867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7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559">
              <a:extLst>
                <a:ext uri="{FF2B5EF4-FFF2-40B4-BE49-F238E27FC236}">
                  <a16:creationId xmlns:a16="http://schemas.microsoft.com/office/drawing/2014/main" id="{DFE2BCE7-785E-4BE8-80C7-6A06F97C2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960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560">
              <a:extLst>
                <a:ext uri="{FF2B5EF4-FFF2-40B4-BE49-F238E27FC236}">
                  <a16:creationId xmlns:a16="http://schemas.microsoft.com/office/drawing/2014/main" id="{204E8422-CEC9-41EA-BF4C-558665DA6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891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561">
              <a:extLst>
                <a:ext uri="{FF2B5EF4-FFF2-40B4-BE49-F238E27FC236}">
                  <a16:creationId xmlns:a16="http://schemas.microsoft.com/office/drawing/2014/main" id="{65A75D43-8EBB-4F99-8D8D-BF2B8FC5F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27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562">
              <a:extLst>
                <a:ext uri="{FF2B5EF4-FFF2-40B4-BE49-F238E27FC236}">
                  <a16:creationId xmlns:a16="http://schemas.microsoft.com/office/drawing/2014/main" id="{B8F8C8D6-5412-4B54-BF70-A885387D7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8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563">
              <a:extLst>
                <a:ext uri="{FF2B5EF4-FFF2-40B4-BE49-F238E27FC236}">
                  <a16:creationId xmlns:a16="http://schemas.microsoft.com/office/drawing/2014/main" id="{F0EEC3E7-5EB8-41B2-A919-32402908B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54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564">
              <a:extLst>
                <a:ext uri="{FF2B5EF4-FFF2-40B4-BE49-F238E27FC236}">
                  <a16:creationId xmlns:a16="http://schemas.microsoft.com/office/drawing/2014/main" id="{DD97E237-4C6D-46C3-ACB6-85E117D64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14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565">
              <a:extLst>
                <a:ext uri="{FF2B5EF4-FFF2-40B4-BE49-F238E27FC236}">
                  <a16:creationId xmlns:a16="http://schemas.microsoft.com/office/drawing/2014/main" id="{694F152F-90A0-4F9F-BC5B-74582EB38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6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566">
              <a:extLst>
                <a:ext uri="{FF2B5EF4-FFF2-40B4-BE49-F238E27FC236}">
                  <a16:creationId xmlns:a16="http://schemas.microsoft.com/office/drawing/2014/main" id="{4AF0CFA1-9735-4DE1-AA54-FF0030924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0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569">
              <a:extLst>
                <a:ext uri="{FF2B5EF4-FFF2-40B4-BE49-F238E27FC236}">
                  <a16:creationId xmlns:a16="http://schemas.microsoft.com/office/drawing/2014/main" id="{CAE9F3AA-7D2C-46EB-B607-14FD4852B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7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570">
              <a:extLst>
                <a:ext uri="{FF2B5EF4-FFF2-40B4-BE49-F238E27FC236}">
                  <a16:creationId xmlns:a16="http://schemas.microsoft.com/office/drawing/2014/main" id="{A86F1710-19C0-49A1-8C52-602CCD552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19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571">
              <a:extLst>
                <a:ext uri="{FF2B5EF4-FFF2-40B4-BE49-F238E27FC236}">
                  <a16:creationId xmlns:a16="http://schemas.microsoft.com/office/drawing/2014/main" id="{ECC0AEE0-C149-40FA-89E2-D582A1785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5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572">
              <a:extLst>
                <a:ext uri="{FF2B5EF4-FFF2-40B4-BE49-F238E27FC236}">
                  <a16:creationId xmlns:a16="http://schemas.microsoft.com/office/drawing/2014/main" id="{A2749E61-4CD6-42E9-BD9F-1A82F216C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409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573">
              <a:extLst>
                <a:ext uri="{FF2B5EF4-FFF2-40B4-BE49-F238E27FC236}">
                  <a16:creationId xmlns:a16="http://schemas.microsoft.com/office/drawing/2014/main" id="{848BC1B9-15DF-431B-B6F6-2AFFF0411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3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574">
              <a:extLst>
                <a:ext uri="{FF2B5EF4-FFF2-40B4-BE49-F238E27FC236}">
                  <a16:creationId xmlns:a16="http://schemas.microsoft.com/office/drawing/2014/main" id="{B64F2230-790E-48FC-A2CD-A62AF9995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02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575">
              <a:extLst>
                <a:ext uri="{FF2B5EF4-FFF2-40B4-BE49-F238E27FC236}">
                  <a16:creationId xmlns:a16="http://schemas.microsoft.com/office/drawing/2014/main" id="{C41C51A9-2B7E-4A33-B239-9EEFB0747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62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577">
              <a:extLst>
                <a:ext uri="{FF2B5EF4-FFF2-40B4-BE49-F238E27FC236}">
                  <a16:creationId xmlns:a16="http://schemas.microsoft.com/office/drawing/2014/main" id="{9D59E3E0-80C8-4832-84C7-27101849B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578">
              <a:extLst>
                <a:ext uri="{FF2B5EF4-FFF2-40B4-BE49-F238E27FC236}">
                  <a16:creationId xmlns:a16="http://schemas.microsoft.com/office/drawing/2014/main" id="{E7205D1D-4C2E-4CEF-98CB-566CED9A6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579">
              <a:extLst>
                <a:ext uri="{FF2B5EF4-FFF2-40B4-BE49-F238E27FC236}">
                  <a16:creationId xmlns:a16="http://schemas.microsoft.com/office/drawing/2014/main" id="{7245674B-1D45-4C4D-92AB-5D7BC3583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580">
              <a:extLst>
                <a:ext uri="{FF2B5EF4-FFF2-40B4-BE49-F238E27FC236}">
                  <a16:creationId xmlns:a16="http://schemas.microsoft.com/office/drawing/2014/main" id="{7003C004-B71F-4270-9816-F638527BD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581">
              <a:extLst>
                <a:ext uri="{FF2B5EF4-FFF2-40B4-BE49-F238E27FC236}">
                  <a16:creationId xmlns:a16="http://schemas.microsoft.com/office/drawing/2014/main" id="{4546F5E4-7BD3-4753-A81F-4BA5CDE8B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582">
              <a:extLst>
                <a:ext uri="{FF2B5EF4-FFF2-40B4-BE49-F238E27FC236}">
                  <a16:creationId xmlns:a16="http://schemas.microsoft.com/office/drawing/2014/main" id="{95CE3D19-B995-4BF9-BF84-4E256F5C0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583">
              <a:extLst>
                <a:ext uri="{FF2B5EF4-FFF2-40B4-BE49-F238E27FC236}">
                  <a16:creationId xmlns:a16="http://schemas.microsoft.com/office/drawing/2014/main" id="{4891D37D-3C64-4B22-B8E0-9CAC00047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584">
              <a:extLst>
                <a:ext uri="{FF2B5EF4-FFF2-40B4-BE49-F238E27FC236}">
                  <a16:creationId xmlns:a16="http://schemas.microsoft.com/office/drawing/2014/main" id="{200CBD3F-CC78-4EA7-AFB2-CB9A760BE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587">
              <a:extLst>
                <a:ext uri="{FF2B5EF4-FFF2-40B4-BE49-F238E27FC236}">
                  <a16:creationId xmlns:a16="http://schemas.microsoft.com/office/drawing/2014/main" id="{F5ED1D65-74A9-4243-98E2-A319A7208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588">
              <a:extLst>
                <a:ext uri="{FF2B5EF4-FFF2-40B4-BE49-F238E27FC236}">
                  <a16:creationId xmlns:a16="http://schemas.microsoft.com/office/drawing/2014/main" id="{78F49AD8-50D1-4F28-9CD1-B3642488A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589">
              <a:extLst>
                <a:ext uri="{FF2B5EF4-FFF2-40B4-BE49-F238E27FC236}">
                  <a16:creationId xmlns:a16="http://schemas.microsoft.com/office/drawing/2014/main" id="{A0F5D7D4-57CF-41A6-8D64-BC60059C4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590">
              <a:extLst>
                <a:ext uri="{FF2B5EF4-FFF2-40B4-BE49-F238E27FC236}">
                  <a16:creationId xmlns:a16="http://schemas.microsoft.com/office/drawing/2014/main" id="{BF4ECD96-4CF6-4C8A-9506-57477CF73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591">
              <a:extLst>
                <a:ext uri="{FF2B5EF4-FFF2-40B4-BE49-F238E27FC236}">
                  <a16:creationId xmlns:a16="http://schemas.microsoft.com/office/drawing/2014/main" id="{AB774AD9-4E30-4088-B497-3DCF042D2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592">
              <a:extLst>
                <a:ext uri="{FF2B5EF4-FFF2-40B4-BE49-F238E27FC236}">
                  <a16:creationId xmlns:a16="http://schemas.microsoft.com/office/drawing/2014/main" id="{718AD5FB-DB09-4980-B042-E4B5465E8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593">
              <a:extLst>
                <a:ext uri="{FF2B5EF4-FFF2-40B4-BE49-F238E27FC236}">
                  <a16:creationId xmlns:a16="http://schemas.microsoft.com/office/drawing/2014/main" id="{7979AFDD-28F2-4F81-984C-8B8FE05BF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594">
              <a:extLst>
                <a:ext uri="{FF2B5EF4-FFF2-40B4-BE49-F238E27FC236}">
                  <a16:creationId xmlns:a16="http://schemas.microsoft.com/office/drawing/2014/main" id="{EB5F2D19-2401-40CF-BE1F-6CE21404F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595">
              <a:extLst>
                <a:ext uri="{FF2B5EF4-FFF2-40B4-BE49-F238E27FC236}">
                  <a16:creationId xmlns:a16="http://schemas.microsoft.com/office/drawing/2014/main" id="{AADB7B6B-5EB4-4222-A138-2E0B6D83E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598">
              <a:extLst>
                <a:ext uri="{FF2B5EF4-FFF2-40B4-BE49-F238E27FC236}">
                  <a16:creationId xmlns:a16="http://schemas.microsoft.com/office/drawing/2014/main" id="{3D5D4396-3806-46F2-86F1-4BD704E94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599">
              <a:extLst>
                <a:ext uri="{FF2B5EF4-FFF2-40B4-BE49-F238E27FC236}">
                  <a16:creationId xmlns:a16="http://schemas.microsoft.com/office/drawing/2014/main" id="{8CCC4F61-B97A-438A-8725-263ACC1BC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600">
              <a:extLst>
                <a:ext uri="{FF2B5EF4-FFF2-40B4-BE49-F238E27FC236}">
                  <a16:creationId xmlns:a16="http://schemas.microsoft.com/office/drawing/2014/main" id="{162A1B8C-7709-4DE7-A254-DA79FBA1F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601">
              <a:extLst>
                <a:ext uri="{FF2B5EF4-FFF2-40B4-BE49-F238E27FC236}">
                  <a16:creationId xmlns:a16="http://schemas.microsoft.com/office/drawing/2014/main" id="{DD7E7934-9768-4228-98A6-08E11CCFC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602">
              <a:extLst>
                <a:ext uri="{FF2B5EF4-FFF2-40B4-BE49-F238E27FC236}">
                  <a16:creationId xmlns:a16="http://schemas.microsoft.com/office/drawing/2014/main" id="{7B8F4860-2223-401D-8727-F9A0015B1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603">
              <a:extLst>
                <a:ext uri="{FF2B5EF4-FFF2-40B4-BE49-F238E27FC236}">
                  <a16:creationId xmlns:a16="http://schemas.microsoft.com/office/drawing/2014/main" id="{994A719E-5B0C-4E5E-AC92-681B4E2B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604">
              <a:extLst>
                <a:ext uri="{FF2B5EF4-FFF2-40B4-BE49-F238E27FC236}">
                  <a16:creationId xmlns:a16="http://schemas.microsoft.com/office/drawing/2014/main" id="{A6C58BBE-5D1F-463A-A3B5-D9AF2B50E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605">
              <a:extLst>
                <a:ext uri="{FF2B5EF4-FFF2-40B4-BE49-F238E27FC236}">
                  <a16:creationId xmlns:a16="http://schemas.microsoft.com/office/drawing/2014/main" id="{CBBD7526-4E6A-4A9E-8422-BC232B2E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606">
              <a:extLst>
                <a:ext uri="{FF2B5EF4-FFF2-40B4-BE49-F238E27FC236}">
                  <a16:creationId xmlns:a16="http://schemas.microsoft.com/office/drawing/2014/main" id="{99AB521B-E26B-416A-8BA3-6CB152B79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609">
              <a:extLst>
                <a:ext uri="{FF2B5EF4-FFF2-40B4-BE49-F238E27FC236}">
                  <a16:creationId xmlns:a16="http://schemas.microsoft.com/office/drawing/2014/main" id="{427A5181-85D6-4E9E-90D5-67B9CB48D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: Shape 134">
              <a:extLst>
                <a:ext uri="{FF2B5EF4-FFF2-40B4-BE49-F238E27FC236}">
                  <a16:creationId xmlns:a16="http://schemas.microsoft.com/office/drawing/2014/main" id="{CAA5FA0D-C672-419E-A819-38ADE9070C23}"/>
                </a:ext>
              </a:extLst>
            </p:cNvPr>
            <p:cNvSpPr/>
            <p:nvPr/>
          </p:nvSpPr>
          <p:spPr>
            <a:xfrm>
              <a:off x="4970642" y="4822325"/>
              <a:ext cx="875409" cy="636807"/>
            </a:xfrm>
            <a:custGeom>
              <a:avLst/>
              <a:gdLst>
                <a:gd name="connsiteX0" fmla="*/ 25849 w 683377"/>
                <a:gd name="connsiteY0" fmla="*/ 318263 h 531515"/>
                <a:gd name="connsiteX1" fmla="*/ 445891 w 683377"/>
                <a:gd name="connsiteY1" fmla="*/ 0 h 531515"/>
                <a:gd name="connsiteX2" fmla="*/ 683377 w 683377"/>
                <a:gd name="connsiteY2" fmla="*/ 77546 h 531515"/>
                <a:gd name="connsiteX3" fmla="*/ 447507 w 683377"/>
                <a:gd name="connsiteY3" fmla="*/ 526668 h 531515"/>
                <a:gd name="connsiteX4" fmla="*/ 0 w 683377"/>
                <a:gd name="connsiteY4" fmla="*/ 531515 h 531515"/>
                <a:gd name="connsiteX5" fmla="*/ 25849 w 683377"/>
                <a:gd name="connsiteY5" fmla="*/ 318263 h 53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377" h="531515">
                  <a:moveTo>
                    <a:pt x="25849" y="318263"/>
                  </a:moveTo>
                  <a:lnTo>
                    <a:pt x="445891" y="0"/>
                  </a:lnTo>
                  <a:lnTo>
                    <a:pt x="683377" y="77546"/>
                  </a:lnTo>
                  <a:lnTo>
                    <a:pt x="447507" y="526668"/>
                  </a:lnTo>
                  <a:lnTo>
                    <a:pt x="0" y="531515"/>
                  </a:lnTo>
                  <a:lnTo>
                    <a:pt x="25849" y="318263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515">
              <a:extLst>
                <a:ext uri="{FF2B5EF4-FFF2-40B4-BE49-F238E27FC236}">
                  <a16:creationId xmlns:a16="http://schemas.microsoft.com/office/drawing/2014/main" id="{DD30BE27-D42B-4EDF-B631-6CED91C8C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241" y="5133711"/>
              <a:ext cx="275717" cy="16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GFP-</a:t>
              </a:r>
            </a:p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neg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38" name="Rectangle 516">
              <a:extLst>
                <a:ext uri="{FF2B5EF4-FFF2-40B4-BE49-F238E27FC236}">
                  <a16:creationId xmlns:a16="http://schemas.microsoft.com/office/drawing/2014/main" id="{FFB89A35-32D0-4644-A430-3F19C012C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046" y="5292839"/>
              <a:ext cx="29335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14.0%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39" name="Rectangle 515">
              <a:extLst>
                <a:ext uri="{FF2B5EF4-FFF2-40B4-BE49-F238E27FC236}">
                  <a16:creationId xmlns:a16="http://schemas.microsoft.com/office/drawing/2014/main" id="{2E830FCF-6130-46A2-946B-FF3C96878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912" y="4064801"/>
              <a:ext cx="249622" cy="192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Top 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140" name="Rectangle 515">
              <a:extLst>
                <a:ext uri="{FF2B5EF4-FFF2-40B4-BE49-F238E27FC236}">
                  <a16:creationId xmlns:a16="http://schemas.microsoft.com/office/drawing/2014/main" id="{87FF5453-7F5B-4827-9F90-0611193D8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9886" y="4685660"/>
              <a:ext cx="331077" cy="192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Bottom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141" name="Rectangle 693">
              <a:extLst>
                <a:ext uri="{FF2B5EF4-FFF2-40B4-BE49-F238E27FC236}">
                  <a16:creationId xmlns:a16="http://schemas.microsoft.com/office/drawing/2014/main" id="{89684E43-0494-456F-AE3D-E192B65B3F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973291" y="4581382"/>
              <a:ext cx="621688" cy="132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GFP (KRT20)</a:t>
              </a:r>
              <a:endPara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2" name="Rectangle 184">
              <a:extLst>
                <a:ext uri="{FF2B5EF4-FFF2-40B4-BE49-F238E27FC236}">
                  <a16:creationId xmlns:a16="http://schemas.microsoft.com/office/drawing/2014/main" id="{91AD1B3A-99BF-477A-BE03-B6EA5B97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508899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Rectangle 195">
              <a:extLst>
                <a:ext uri="{FF2B5EF4-FFF2-40B4-BE49-F238E27FC236}">
                  <a16:creationId xmlns:a16="http://schemas.microsoft.com/office/drawing/2014/main" id="{5BA62D32-B6CF-44D1-A248-C68783733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4605826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Rectangle 206">
              <a:extLst>
                <a:ext uri="{FF2B5EF4-FFF2-40B4-BE49-F238E27FC236}">
                  <a16:creationId xmlns:a16="http://schemas.microsoft.com/office/drawing/2014/main" id="{F83A8571-AEC4-4B5A-9945-9F424A6ED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838" y="409770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Rectangle 557">
              <a:extLst>
                <a:ext uri="{FF2B5EF4-FFF2-40B4-BE49-F238E27FC236}">
                  <a16:creationId xmlns:a16="http://schemas.microsoft.com/office/drawing/2014/main" id="{26D4AAF9-459E-4271-9BED-7FD2DD5A4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751" y="5567187"/>
              <a:ext cx="466000" cy="25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SSC</a:t>
              </a:r>
              <a:endPara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6" name="Rectangle 195">
              <a:extLst>
                <a:ext uri="{FF2B5EF4-FFF2-40B4-BE49-F238E27FC236}">
                  <a16:creationId xmlns:a16="http://schemas.microsoft.com/office/drawing/2014/main" id="{E3098CD3-8DFE-4E4C-9DB7-2064230D8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244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7" name="Rectangle 206">
              <a:extLst>
                <a:ext uri="{FF2B5EF4-FFF2-40B4-BE49-F238E27FC236}">
                  <a16:creationId xmlns:a16="http://schemas.microsoft.com/office/drawing/2014/main" id="{5B9BA94A-667B-4931-BB31-1423F3CF8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765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B445A9D-A38D-4830-AD92-D82A02073AE6}"/>
              </a:ext>
            </a:extLst>
          </p:cNvPr>
          <p:cNvGrpSpPr/>
          <p:nvPr/>
        </p:nvGrpSpPr>
        <p:grpSpPr>
          <a:xfrm>
            <a:off x="258250" y="4363072"/>
            <a:ext cx="1348889" cy="2320567"/>
            <a:chOff x="371958" y="4335878"/>
            <a:chExt cx="1348889" cy="2320567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70B206C-8333-4680-8FA4-CFF722AB6247}"/>
                </a:ext>
              </a:extLst>
            </p:cNvPr>
            <p:cNvGrpSpPr/>
            <p:nvPr/>
          </p:nvGrpSpPr>
          <p:grpSpPr>
            <a:xfrm>
              <a:off x="371958" y="4335878"/>
              <a:ext cx="1348889" cy="2320567"/>
              <a:chOff x="2694010" y="1342256"/>
              <a:chExt cx="2135292" cy="4209722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8594ACE-C14C-42AA-9F18-104CDE28CBA0}"/>
                  </a:ext>
                </a:extLst>
              </p:cNvPr>
              <p:cNvSpPr txBox="1"/>
              <p:nvPr/>
            </p:nvSpPr>
            <p:spPr>
              <a:xfrm>
                <a:off x="3052399" y="1342256"/>
                <a:ext cx="1194738" cy="541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Lumen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956D0CD-4A63-4ABA-9561-17082638A547}"/>
                  </a:ext>
                </a:extLst>
              </p:cNvPr>
              <p:cNvSpPr txBox="1"/>
              <p:nvPr/>
            </p:nvSpPr>
            <p:spPr>
              <a:xfrm rot="5400000">
                <a:off x="4010202" y="2904358"/>
                <a:ext cx="1165852" cy="47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Villus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7AABC5B-95B3-4825-B964-E5273749BD9A}"/>
                  </a:ext>
                </a:extLst>
              </p:cNvPr>
              <p:cNvSpPr txBox="1"/>
              <p:nvPr/>
            </p:nvSpPr>
            <p:spPr>
              <a:xfrm rot="16200000">
                <a:off x="2354537" y="4632622"/>
                <a:ext cx="1151295" cy="472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Crypt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98D9C3B-F35E-4532-A78B-C26060192438}"/>
                  </a:ext>
                </a:extLst>
              </p:cNvPr>
              <p:cNvGrpSpPr/>
              <p:nvPr/>
            </p:nvGrpSpPr>
            <p:grpSpPr>
              <a:xfrm>
                <a:off x="2729220" y="1959279"/>
                <a:ext cx="2087676" cy="3592699"/>
                <a:chOff x="4095250" y="1304057"/>
                <a:chExt cx="1358494" cy="2330854"/>
              </a:xfrm>
            </p:grpSpPr>
            <p:sp>
              <p:nvSpPr>
                <p:cNvPr id="182" name="Freeform: Shape 61">
                  <a:extLst>
                    <a:ext uri="{FF2B5EF4-FFF2-40B4-BE49-F238E27FC236}">
                      <a16:creationId xmlns:a16="http://schemas.microsoft.com/office/drawing/2014/main" id="{E03F8877-1CC4-4BC4-BE54-AB3AADE82B2A}"/>
                    </a:ext>
                  </a:extLst>
                </p:cNvPr>
                <p:cNvSpPr/>
                <p:nvPr/>
              </p:nvSpPr>
              <p:spPr>
                <a:xfrm>
                  <a:off x="4269113" y="1304057"/>
                  <a:ext cx="1010767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83" name="Freeform: Shape 62">
                  <a:extLst>
                    <a:ext uri="{FF2B5EF4-FFF2-40B4-BE49-F238E27FC236}">
                      <a16:creationId xmlns:a16="http://schemas.microsoft.com/office/drawing/2014/main" id="{176F529B-1A83-4413-B392-84067AA6BA00}"/>
                    </a:ext>
                  </a:extLst>
                </p:cNvPr>
                <p:cNvSpPr/>
                <p:nvPr/>
              </p:nvSpPr>
              <p:spPr>
                <a:xfrm>
                  <a:off x="4095250" y="1502609"/>
                  <a:ext cx="1358494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3AB36867-22DE-4E0C-B458-3AF005C5CB11}"/>
                    </a:ext>
                  </a:extLst>
                </p:cNvPr>
                <p:cNvCxnSpPr>
                  <a:cxnSpLocks/>
                  <a:stCxn id="182" idx="3"/>
                  <a:endCxn id="183" idx="3"/>
                </p:cNvCxnSpPr>
                <p:nvPr/>
              </p:nvCxnSpPr>
              <p:spPr>
                <a:xfrm>
                  <a:off x="4780126" y="3404398"/>
                  <a:ext cx="1937" cy="19855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D9C494EB-FFE2-4815-9706-B914039B5A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382" y="3414140"/>
                  <a:ext cx="26060" cy="2207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55A84A1C-5DDA-4E72-827C-2A2AD7B08A03}"/>
                    </a:ext>
                  </a:extLst>
                </p:cNvPr>
                <p:cNvCxnSpPr>
                  <a:cxnSpLocks/>
                  <a:endCxn id="183" idx="4"/>
                </p:cNvCxnSpPr>
                <p:nvPr/>
              </p:nvCxnSpPr>
              <p:spPr>
                <a:xfrm>
                  <a:off x="4988910" y="3338229"/>
                  <a:ext cx="136559" cy="2072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D7310002-F651-40A4-B145-40831B695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8765" y="3132445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80D60C17-6B3E-4C0A-8C44-CEB4D382E2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25715" y="3338229"/>
                  <a:ext cx="59690" cy="1476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C41D988A-D5AB-45FB-A6E7-D955C72EC0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2506" y="3266896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C20ACEBC-486E-4E77-B5A5-649270241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83520" y="3112835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86938706-D234-4A0D-8F4C-7C7610E643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58826" y="2986471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25884CD-D60A-4735-88D9-90C984A140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39774" y="283407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85D469DC-2973-41B6-A37C-7E4D60FF6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9771" y="2687313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EB70AC41-DF59-4CEC-99C7-BACDB6379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6337" y="254433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F9171EDF-0342-4F83-A3D7-71565CB97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4" y="2428398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75E8CF8B-E2A7-47B5-B65B-B6BB45213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3172" y="3009399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8EC1616E-B682-4DC0-B835-3762BDBDFB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5327" y="2894730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6D72B783-5DB9-4AFE-B048-94B6A0D8B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752431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C2A6645B-A1CA-4131-B53A-35C7B5FE8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575856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06B3A604-ED34-4E35-864D-FEA11F2DF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490" y="2464738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23641612-3A7D-47BE-8EF5-DA39FEA16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4853" y="2304357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4A3ECCBF-C18C-439B-90D9-539776A5D5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291" y="2175245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745C82B7-C92D-4B8A-A90A-6C8D7E2C97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2070425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B1DCB396-AE30-4E1F-BD3B-571A4CC17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5" y="2257425"/>
                  <a:ext cx="88513" cy="439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A587EA0D-005C-4542-A310-324556574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13810" y="2138363"/>
                  <a:ext cx="91515" cy="481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779D0AF-A08E-42FB-8BA4-A8AE8C96BC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95788" y="1988015"/>
                  <a:ext cx="102257" cy="646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F5E68889-7E5E-4E69-8589-2A288E28A9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5788" y="1871663"/>
                  <a:ext cx="109537" cy="341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00DB99FE-8CF8-47DC-958A-B03B369443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1898889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8ADECD46-D913-47CE-84BE-0E852A82F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49136" y="1651006"/>
                  <a:ext cx="121497" cy="22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A14BF682-7493-4BCA-84D5-386736E611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6825" y="1433513"/>
                  <a:ext cx="104775" cy="152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130B3CD6-3933-4E5F-929F-7546D8761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5817" y="1669206"/>
                  <a:ext cx="115643" cy="5542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401496C5-5077-46F8-8A54-19F6054A19F9}"/>
                    </a:ext>
                  </a:extLst>
                </p:cNvPr>
                <p:cNvCxnSpPr>
                  <a:cxnSpLocks/>
                  <a:stCxn id="182" idx="1"/>
                </p:cNvCxnSpPr>
                <p:nvPr/>
              </p:nvCxnSpPr>
              <p:spPr>
                <a:xfrm flipH="1">
                  <a:off x="4314130" y="1452454"/>
                  <a:ext cx="150370" cy="1055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Freeform: Shape 97">
                <a:extLst>
                  <a:ext uri="{FF2B5EF4-FFF2-40B4-BE49-F238E27FC236}">
                    <a16:creationId xmlns:a16="http://schemas.microsoft.com/office/drawing/2014/main" id="{EDAB1B1B-8DC7-4668-AA21-B85EFAAAA77F}"/>
                  </a:ext>
                </a:extLst>
              </p:cNvPr>
              <p:cNvSpPr/>
              <p:nvPr/>
            </p:nvSpPr>
            <p:spPr>
              <a:xfrm>
                <a:off x="3334352" y="4752919"/>
                <a:ext cx="228891" cy="322569"/>
              </a:xfrm>
              <a:custGeom>
                <a:avLst/>
                <a:gdLst>
                  <a:gd name="connsiteX0" fmla="*/ 96154 w 148944"/>
                  <a:gd name="connsiteY0" fmla="*/ 0 h 209275"/>
                  <a:gd name="connsiteX1" fmla="*/ 0 w 148944"/>
                  <a:gd name="connsiteY1" fmla="*/ 62217 h 209275"/>
                  <a:gd name="connsiteX2" fmla="*/ 43364 w 148944"/>
                  <a:gd name="connsiteY2" fmla="*/ 209275 h 209275"/>
                  <a:gd name="connsiteX3" fmla="*/ 148944 w 148944"/>
                  <a:gd name="connsiteY3" fmla="*/ 141403 h 209275"/>
                  <a:gd name="connsiteX4" fmla="*/ 96154 w 148944"/>
                  <a:gd name="connsiteY4" fmla="*/ 0 h 2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944" h="209275">
                    <a:moveTo>
                      <a:pt x="96154" y="0"/>
                    </a:moveTo>
                    <a:lnTo>
                      <a:pt x="0" y="62217"/>
                    </a:lnTo>
                    <a:lnTo>
                      <a:pt x="43364" y="209275"/>
                    </a:lnTo>
                    <a:lnTo>
                      <a:pt x="148944" y="141403"/>
                    </a:lnTo>
                    <a:lnTo>
                      <a:pt x="96154" y="0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157" name="Freeform: Shape 98">
                <a:extLst>
                  <a:ext uri="{FF2B5EF4-FFF2-40B4-BE49-F238E27FC236}">
                    <a16:creationId xmlns:a16="http://schemas.microsoft.com/office/drawing/2014/main" id="{97BB4A18-A272-4DB9-A3DC-A5578640A180}"/>
                  </a:ext>
                </a:extLst>
              </p:cNvPr>
              <p:cNvSpPr/>
              <p:nvPr/>
            </p:nvSpPr>
            <p:spPr>
              <a:xfrm>
                <a:off x="4110722" y="4785998"/>
                <a:ext cx="231105" cy="329073"/>
              </a:xfrm>
              <a:custGeom>
                <a:avLst/>
                <a:gdLst>
                  <a:gd name="connsiteX0" fmla="*/ 52366 w 150385"/>
                  <a:gd name="connsiteY0" fmla="*/ 0 h 213494"/>
                  <a:gd name="connsiteX1" fmla="*/ 0 w 150385"/>
                  <a:gd name="connsiteY1" fmla="*/ 194696 h 213494"/>
                  <a:gd name="connsiteX2" fmla="*/ 124874 w 150385"/>
                  <a:gd name="connsiteY2" fmla="*/ 213494 h 213494"/>
                  <a:gd name="connsiteX3" fmla="*/ 150385 w 150385"/>
                  <a:gd name="connsiteY3" fmla="*/ 44310 h 213494"/>
                  <a:gd name="connsiteX4" fmla="*/ 52366 w 150385"/>
                  <a:gd name="connsiteY4" fmla="*/ 0 h 213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385" h="213494">
                    <a:moveTo>
                      <a:pt x="52366" y="0"/>
                    </a:moveTo>
                    <a:lnTo>
                      <a:pt x="0" y="194696"/>
                    </a:lnTo>
                    <a:lnTo>
                      <a:pt x="124874" y="213494"/>
                    </a:lnTo>
                    <a:lnTo>
                      <a:pt x="150385" y="44310"/>
                    </a:lnTo>
                    <a:lnTo>
                      <a:pt x="52366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158" name="Freeform: Shape 99">
                <a:extLst>
                  <a:ext uri="{FF2B5EF4-FFF2-40B4-BE49-F238E27FC236}">
                    <a16:creationId xmlns:a16="http://schemas.microsoft.com/office/drawing/2014/main" id="{FA97DADA-7282-42AA-8670-989B36E1C72A}"/>
                  </a:ext>
                </a:extLst>
              </p:cNvPr>
              <p:cNvSpPr/>
              <p:nvPr/>
            </p:nvSpPr>
            <p:spPr>
              <a:xfrm>
                <a:off x="3089313" y="2196879"/>
                <a:ext cx="233169" cy="403580"/>
              </a:xfrm>
              <a:custGeom>
                <a:avLst/>
                <a:gdLst>
                  <a:gd name="connsiteX0" fmla="*/ 0 w 151728"/>
                  <a:gd name="connsiteY0" fmla="*/ 99362 h 261833"/>
                  <a:gd name="connsiteX1" fmla="*/ 134273 w 151728"/>
                  <a:gd name="connsiteY1" fmla="*/ 0 h 261833"/>
                  <a:gd name="connsiteX2" fmla="*/ 151728 w 151728"/>
                  <a:gd name="connsiteY2" fmla="*/ 208124 h 261833"/>
                  <a:gd name="connsiteX3" fmla="*/ 41624 w 151728"/>
                  <a:gd name="connsiteY3" fmla="*/ 261833 h 261833"/>
                  <a:gd name="connsiteX4" fmla="*/ 0 w 151728"/>
                  <a:gd name="connsiteY4" fmla="*/ 99362 h 261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28" h="261833">
                    <a:moveTo>
                      <a:pt x="0" y="99362"/>
                    </a:moveTo>
                    <a:lnTo>
                      <a:pt x="134273" y="0"/>
                    </a:lnTo>
                    <a:lnTo>
                      <a:pt x="151728" y="208124"/>
                    </a:lnTo>
                    <a:lnTo>
                      <a:pt x="41624" y="261833"/>
                    </a:lnTo>
                    <a:lnTo>
                      <a:pt x="0" y="99362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9" name="Freeform: Shape 100">
                <a:extLst>
                  <a:ext uri="{FF2B5EF4-FFF2-40B4-BE49-F238E27FC236}">
                    <a16:creationId xmlns:a16="http://schemas.microsoft.com/office/drawing/2014/main" id="{A72F9F8C-3143-46D1-82D9-F7B6E35BD60E}"/>
                  </a:ext>
                </a:extLst>
              </p:cNvPr>
              <p:cNvSpPr/>
              <p:nvPr/>
            </p:nvSpPr>
            <p:spPr>
              <a:xfrm>
                <a:off x="3155343" y="2532162"/>
                <a:ext cx="190867" cy="347698"/>
              </a:xfrm>
              <a:custGeom>
                <a:avLst/>
                <a:gdLst>
                  <a:gd name="connsiteX0" fmla="*/ 0 w 127559"/>
                  <a:gd name="connsiteY0" fmla="*/ 55052 h 225578"/>
                  <a:gd name="connsiteX1" fmla="*/ 116818 w 127559"/>
                  <a:gd name="connsiteY1" fmla="*/ 0 h 225578"/>
                  <a:gd name="connsiteX2" fmla="*/ 127559 w 127559"/>
                  <a:gd name="connsiteY2" fmla="*/ 194696 h 225578"/>
                  <a:gd name="connsiteX3" fmla="*/ 18798 w 127559"/>
                  <a:gd name="connsiteY3" fmla="*/ 225578 h 225578"/>
                  <a:gd name="connsiteX4" fmla="*/ 0 w 127559"/>
                  <a:gd name="connsiteY4" fmla="*/ 55052 h 225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59" h="225578">
                    <a:moveTo>
                      <a:pt x="0" y="55052"/>
                    </a:moveTo>
                    <a:lnTo>
                      <a:pt x="116818" y="0"/>
                    </a:lnTo>
                    <a:lnTo>
                      <a:pt x="127559" y="194696"/>
                    </a:lnTo>
                    <a:lnTo>
                      <a:pt x="18798" y="225578"/>
                    </a:lnTo>
                    <a:lnTo>
                      <a:pt x="0" y="55052"/>
                    </a:lnTo>
                    <a:close/>
                  </a:path>
                </a:pathLst>
              </a:custGeom>
              <a:solidFill>
                <a:srgbClr val="6FFF3F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0" name="Freeform: Shape 101">
                <a:extLst>
                  <a:ext uri="{FF2B5EF4-FFF2-40B4-BE49-F238E27FC236}">
                    <a16:creationId xmlns:a16="http://schemas.microsoft.com/office/drawing/2014/main" id="{476A5190-D65E-4534-B827-55B02121E8EF}"/>
                  </a:ext>
                </a:extLst>
              </p:cNvPr>
              <p:cNvSpPr/>
              <p:nvPr/>
            </p:nvSpPr>
            <p:spPr>
              <a:xfrm>
                <a:off x="3194548" y="2840538"/>
                <a:ext cx="154759" cy="262843"/>
              </a:xfrm>
              <a:custGeom>
                <a:avLst/>
                <a:gdLst>
                  <a:gd name="connsiteX0" fmla="*/ 0 w 100705"/>
                  <a:gd name="connsiteY0" fmla="*/ 40282 h 170526"/>
                  <a:gd name="connsiteX1" fmla="*/ 4028 w 100705"/>
                  <a:gd name="connsiteY1" fmla="*/ 170526 h 170526"/>
                  <a:gd name="connsiteX2" fmla="*/ 100705 w 100705"/>
                  <a:gd name="connsiteY2" fmla="*/ 110104 h 170526"/>
                  <a:gd name="connsiteX3" fmla="*/ 98019 w 100705"/>
                  <a:gd name="connsiteY3" fmla="*/ 0 h 170526"/>
                  <a:gd name="connsiteX4" fmla="*/ 0 w 100705"/>
                  <a:gd name="connsiteY4" fmla="*/ 40282 h 17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5" h="170526">
                    <a:moveTo>
                      <a:pt x="0" y="40282"/>
                    </a:moveTo>
                    <a:lnTo>
                      <a:pt x="4028" y="170526"/>
                    </a:lnTo>
                    <a:lnTo>
                      <a:pt x="100705" y="110104"/>
                    </a:lnTo>
                    <a:cubicBezTo>
                      <a:pt x="99810" y="73403"/>
                      <a:pt x="98914" y="36701"/>
                      <a:pt x="98019" y="0"/>
                    </a:cubicBezTo>
                    <a:lnTo>
                      <a:pt x="0" y="40282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1" name="Freeform: Shape 102">
                <a:extLst>
                  <a:ext uri="{FF2B5EF4-FFF2-40B4-BE49-F238E27FC236}">
                    <a16:creationId xmlns:a16="http://schemas.microsoft.com/office/drawing/2014/main" id="{477FAB85-A23D-4601-B6F4-CA61B30A281A}"/>
                  </a:ext>
                </a:extLst>
              </p:cNvPr>
              <p:cNvSpPr/>
              <p:nvPr/>
            </p:nvSpPr>
            <p:spPr>
              <a:xfrm>
                <a:off x="3202802" y="3020596"/>
                <a:ext cx="158885" cy="300098"/>
              </a:xfrm>
              <a:custGeom>
                <a:avLst/>
                <a:gdLst>
                  <a:gd name="connsiteX0" fmla="*/ 0 w 103390"/>
                  <a:gd name="connsiteY0" fmla="*/ 63109 h 194696"/>
                  <a:gd name="connsiteX1" fmla="*/ 5371 w 103390"/>
                  <a:gd name="connsiteY1" fmla="*/ 194696 h 194696"/>
                  <a:gd name="connsiteX2" fmla="*/ 103390 w 103390"/>
                  <a:gd name="connsiteY2" fmla="*/ 139644 h 194696"/>
                  <a:gd name="connsiteX3" fmla="*/ 92648 w 103390"/>
                  <a:gd name="connsiteY3" fmla="*/ 0 h 194696"/>
                  <a:gd name="connsiteX4" fmla="*/ 0 w 103390"/>
                  <a:gd name="connsiteY4" fmla="*/ 63109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390" h="194696">
                    <a:moveTo>
                      <a:pt x="0" y="63109"/>
                    </a:moveTo>
                    <a:lnTo>
                      <a:pt x="5371" y="194696"/>
                    </a:lnTo>
                    <a:lnTo>
                      <a:pt x="103390" y="139644"/>
                    </a:lnTo>
                    <a:lnTo>
                      <a:pt x="92648" y="0"/>
                    </a:lnTo>
                    <a:lnTo>
                      <a:pt x="0" y="63109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2" name="Freeform: Shape 103">
                <a:extLst>
                  <a:ext uri="{FF2B5EF4-FFF2-40B4-BE49-F238E27FC236}">
                    <a16:creationId xmlns:a16="http://schemas.microsoft.com/office/drawing/2014/main" id="{6DF251F9-C469-40BF-B465-B7967536DF8D}"/>
                  </a:ext>
                </a:extLst>
              </p:cNvPr>
              <p:cNvSpPr/>
              <p:nvPr/>
            </p:nvSpPr>
            <p:spPr>
              <a:xfrm>
                <a:off x="3211056" y="3254466"/>
                <a:ext cx="156822" cy="246287"/>
              </a:xfrm>
              <a:custGeom>
                <a:avLst/>
                <a:gdLst>
                  <a:gd name="connsiteX0" fmla="*/ 0 w 102047"/>
                  <a:gd name="connsiteY0" fmla="*/ 52366 h 159785"/>
                  <a:gd name="connsiteX1" fmla="*/ 8056 w 102047"/>
                  <a:gd name="connsiteY1" fmla="*/ 159785 h 159785"/>
                  <a:gd name="connsiteX2" fmla="*/ 102047 w 102047"/>
                  <a:gd name="connsiteY2" fmla="*/ 106076 h 159785"/>
                  <a:gd name="connsiteX3" fmla="*/ 91305 w 102047"/>
                  <a:gd name="connsiteY3" fmla="*/ 0 h 159785"/>
                  <a:gd name="connsiteX4" fmla="*/ 0 w 102047"/>
                  <a:gd name="connsiteY4" fmla="*/ 52366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7" h="159785">
                    <a:moveTo>
                      <a:pt x="0" y="52366"/>
                    </a:moveTo>
                    <a:lnTo>
                      <a:pt x="8056" y="159785"/>
                    </a:lnTo>
                    <a:lnTo>
                      <a:pt x="102047" y="106076"/>
                    </a:lnTo>
                    <a:lnTo>
                      <a:pt x="91305" y="0"/>
                    </a:lnTo>
                    <a:lnTo>
                      <a:pt x="0" y="52366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3" name="Freeform: Shape 104">
                <a:extLst>
                  <a:ext uri="{FF2B5EF4-FFF2-40B4-BE49-F238E27FC236}">
                    <a16:creationId xmlns:a16="http://schemas.microsoft.com/office/drawing/2014/main" id="{B0C439E5-B147-4A55-AFB9-D40E939DE15B}"/>
                  </a:ext>
                </a:extLst>
              </p:cNvPr>
              <p:cNvSpPr/>
              <p:nvPr/>
            </p:nvSpPr>
            <p:spPr>
              <a:xfrm>
                <a:off x="3219310" y="3430385"/>
                <a:ext cx="152695" cy="368396"/>
              </a:xfrm>
              <a:custGeom>
                <a:avLst/>
                <a:gdLst>
                  <a:gd name="connsiteX0" fmla="*/ 0 w 99362"/>
                  <a:gd name="connsiteY0" fmla="*/ 53709 h 239006"/>
                  <a:gd name="connsiteX1" fmla="*/ 8056 w 99362"/>
                  <a:gd name="connsiteY1" fmla="*/ 239006 h 239006"/>
                  <a:gd name="connsiteX2" fmla="*/ 99362 w 99362"/>
                  <a:gd name="connsiteY2" fmla="*/ 174555 h 239006"/>
                  <a:gd name="connsiteX3" fmla="*/ 91305 w 99362"/>
                  <a:gd name="connsiteY3" fmla="*/ 0 h 239006"/>
                  <a:gd name="connsiteX4" fmla="*/ 0 w 99362"/>
                  <a:gd name="connsiteY4" fmla="*/ 53709 h 23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62" h="239006">
                    <a:moveTo>
                      <a:pt x="0" y="53709"/>
                    </a:moveTo>
                    <a:lnTo>
                      <a:pt x="8056" y="239006"/>
                    </a:lnTo>
                    <a:lnTo>
                      <a:pt x="99362" y="174555"/>
                    </a:lnTo>
                    <a:lnTo>
                      <a:pt x="91305" y="0"/>
                    </a:lnTo>
                    <a:lnTo>
                      <a:pt x="0" y="53709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4" name="Freeform: Shape 105">
                <a:extLst>
                  <a:ext uri="{FF2B5EF4-FFF2-40B4-BE49-F238E27FC236}">
                    <a16:creationId xmlns:a16="http://schemas.microsoft.com/office/drawing/2014/main" id="{DC45A9C7-149C-4CF7-8FFA-FF663A48D13F}"/>
                  </a:ext>
                </a:extLst>
              </p:cNvPr>
              <p:cNvSpPr/>
              <p:nvPr/>
            </p:nvSpPr>
            <p:spPr>
              <a:xfrm>
                <a:off x="3235816" y="3711855"/>
                <a:ext cx="146087" cy="252497"/>
              </a:xfrm>
              <a:custGeom>
                <a:avLst/>
                <a:gdLst>
                  <a:gd name="connsiteX0" fmla="*/ 0 w 85935"/>
                  <a:gd name="connsiteY0" fmla="*/ 56395 h 163814"/>
                  <a:gd name="connsiteX1" fmla="*/ 4029 w 85935"/>
                  <a:gd name="connsiteY1" fmla="*/ 163814 h 163814"/>
                  <a:gd name="connsiteX2" fmla="*/ 85935 w 85935"/>
                  <a:gd name="connsiteY2" fmla="*/ 100705 h 163814"/>
                  <a:gd name="connsiteX3" fmla="*/ 84593 w 85935"/>
                  <a:gd name="connsiteY3" fmla="*/ 0 h 163814"/>
                  <a:gd name="connsiteX4" fmla="*/ 0 w 85935"/>
                  <a:gd name="connsiteY4" fmla="*/ 56395 h 16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35" h="163814">
                    <a:moveTo>
                      <a:pt x="0" y="56395"/>
                    </a:moveTo>
                    <a:lnTo>
                      <a:pt x="4029" y="163814"/>
                    </a:lnTo>
                    <a:lnTo>
                      <a:pt x="85935" y="100705"/>
                    </a:lnTo>
                    <a:cubicBezTo>
                      <a:pt x="85488" y="67137"/>
                      <a:pt x="85040" y="33568"/>
                      <a:pt x="84593" y="0"/>
                    </a:cubicBezTo>
                    <a:lnTo>
                      <a:pt x="0" y="5639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5" name="Freeform: Shape 106">
                <a:extLst>
                  <a:ext uri="{FF2B5EF4-FFF2-40B4-BE49-F238E27FC236}">
                    <a16:creationId xmlns:a16="http://schemas.microsoft.com/office/drawing/2014/main" id="{8BC14098-6CC1-44AF-8E63-33514A8ED37B}"/>
                  </a:ext>
                </a:extLst>
              </p:cNvPr>
              <p:cNvSpPr/>
              <p:nvPr/>
            </p:nvSpPr>
            <p:spPr>
              <a:xfrm>
                <a:off x="3247918" y="3879497"/>
                <a:ext cx="142831" cy="308376"/>
              </a:xfrm>
              <a:custGeom>
                <a:avLst/>
                <a:gdLst>
                  <a:gd name="connsiteX0" fmla="*/ 9581 w 94173"/>
                  <a:gd name="connsiteY0" fmla="*/ 200067 h 200067"/>
                  <a:gd name="connsiteX1" fmla="*/ 94173 w 94173"/>
                  <a:gd name="connsiteY1" fmla="*/ 138301 h 200067"/>
                  <a:gd name="connsiteX2" fmla="*/ 91488 w 94173"/>
                  <a:gd name="connsiteY2" fmla="*/ 0 h 200067"/>
                  <a:gd name="connsiteX3" fmla="*/ 182 w 94173"/>
                  <a:gd name="connsiteY3" fmla="*/ 63108 h 200067"/>
                  <a:gd name="connsiteX4" fmla="*/ 9581 w 94173"/>
                  <a:gd name="connsiteY4" fmla="*/ 200067 h 20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73" h="200067">
                    <a:moveTo>
                      <a:pt x="9581" y="200067"/>
                    </a:moveTo>
                    <a:lnTo>
                      <a:pt x="94173" y="138301"/>
                    </a:lnTo>
                    <a:lnTo>
                      <a:pt x="91488" y="0"/>
                    </a:lnTo>
                    <a:lnTo>
                      <a:pt x="182" y="63108"/>
                    </a:lnTo>
                    <a:cubicBezTo>
                      <a:pt x="-266" y="100257"/>
                      <a:pt x="-713" y="137406"/>
                      <a:pt x="9581" y="200067"/>
                    </a:cubicBezTo>
                    <a:close/>
                  </a:path>
                </a:pathLst>
              </a:custGeom>
              <a:solidFill>
                <a:srgbClr val="FF9B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6" name="Freeform: Shape 107">
                <a:extLst>
                  <a:ext uri="{FF2B5EF4-FFF2-40B4-BE49-F238E27FC236}">
                    <a16:creationId xmlns:a16="http://schemas.microsoft.com/office/drawing/2014/main" id="{35C3AA2F-8F8F-42FA-8726-813CAEEF88EA}"/>
                  </a:ext>
                </a:extLst>
              </p:cNvPr>
              <p:cNvSpPr/>
              <p:nvPr/>
            </p:nvSpPr>
            <p:spPr>
              <a:xfrm>
                <a:off x="4203577" y="2159626"/>
                <a:ext cx="196029" cy="358049"/>
              </a:xfrm>
              <a:custGeom>
                <a:avLst/>
                <a:gdLst>
                  <a:gd name="connsiteX0" fmla="*/ 21484 w 127560"/>
                  <a:gd name="connsiteY0" fmla="*/ 0 h 232293"/>
                  <a:gd name="connsiteX1" fmla="*/ 0 w 127560"/>
                  <a:gd name="connsiteY1" fmla="*/ 232293 h 232293"/>
                  <a:gd name="connsiteX2" fmla="*/ 108762 w 127560"/>
                  <a:gd name="connsiteY2" fmla="*/ 210809 h 232293"/>
                  <a:gd name="connsiteX3" fmla="*/ 127560 w 127560"/>
                  <a:gd name="connsiteY3" fmla="*/ 143672 h 232293"/>
                  <a:gd name="connsiteX4" fmla="*/ 21484 w 127560"/>
                  <a:gd name="connsiteY4" fmla="*/ 0 h 23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60" h="232293">
                    <a:moveTo>
                      <a:pt x="21484" y="0"/>
                    </a:moveTo>
                    <a:lnTo>
                      <a:pt x="0" y="232293"/>
                    </a:lnTo>
                    <a:lnTo>
                      <a:pt x="108762" y="210809"/>
                    </a:lnTo>
                    <a:lnTo>
                      <a:pt x="127560" y="143672"/>
                    </a:lnTo>
                    <a:lnTo>
                      <a:pt x="21484" y="0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7" name="Freeform: Shape 108">
                <a:extLst>
                  <a:ext uri="{FF2B5EF4-FFF2-40B4-BE49-F238E27FC236}">
                    <a16:creationId xmlns:a16="http://schemas.microsoft.com/office/drawing/2014/main" id="{900DA14F-B3FF-4A00-B156-ABBC8C66334B}"/>
                  </a:ext>
                </a:extLst>
              </p:cNvPr>
              <p:cNvSpPr/>
              <p:nvPr/>
            </p:nvSpPr>
            <p:spPr>
              <a:xfrm>
                <a:off x="4203576" y="2503186"/>
                <a:ext cx="156823" cy="374606"/>
              </a:xfrm>
              <a:custGeom>
                <a:avLst/>
                <a:gdLst>
                  <a:gd name="connsiteX0" fmla="*/ 2686 w 102048"/>
                  <a:gd name="connsiteY0" fmla="*/ 17456 h 243035"/>
                  <a:gd name="connsiteX1" fmla="*/ 0 w 102048"/>
                  <a:gd name="connsiteY1" fmla="*/ 239007 h 243035"/>
                  <a:gd name="connsiteX2" fmla="*/ 87278 w 102048"/>
                  <a:gd name="connsiteY2" fmla="*/ 243035 h 243035"/>
                  <a:gd name="connsiteX3" fmla="*/ 102048 w 102048"/>
                  <a:gd name="connsiteY3" fmla="*/ 0 h 243035"/>
                  <a:gd name="connsiteX4" fmla="*/ 2686 w 102048"/>
                  <a:gd name="connsiteY4" fmla="*/ 17456 h 24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8" h="243035">
                    <a:moveTo>
                      <a:pt x="2686" y="17456"/>
                    </a:moveTo>
                    <a:cubicBezTo>
                      <a:pt x="1791" y="91306"/>
                      <a:pt x="895" y="165157"/>
                      <a:pt x="0" y="239007"/>
                    </a:cubicBezTo>
                    <a:lnTo>
                      <a:pt x="87278" y="243035"/>
                    </a:lnTo>
                    <a:lnTo>
                      <a:pt x="102048" y="0"/>
                    </a:lnTo>
                    <a:lnTo>
                      <a:pt x="2686" y="17456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8" name="Freeform: Shape 109">
                <a:extLst>
                  <a:ext uri="{FF2B5EF4-FFF2-40B4-BE49-F238E27FC236}">
                    <a16:creationId xmlns:a16="http://schemas.microsoft.com/office/drawing/2014/main" id="{AD2946C8-60C5-4004-8755-D3BAA44790C1}"/>
                  </a:ext>
                </a:extLst>
              </p:cNvPr>
              <p:cNvSpPr/>
              <p:nvPr/>
            </p:nvSpPr>
            <p:spPr>
              <a:xfrm>
                <a:off x="4199450" y="2881930"/>
                <a:ext cx="138251" cy="266985"/>
              </a:xfrm>
              <a:custGeom>
                <a:avLst/>
                <a:gdLst>
                  <a:gd name="connsiteX0" fmla="*/ 0 w 89963"/>
                  <a:gd name="connsiteY0" fmla="*/ 0 h 173213"/>
                  <a:gd name="connsiteX1" fmla="*/ 5371 w 89963"/>
                  <a:gd name="connsiteY1" fmla="*/ 159785 h 173213"/>
                  <a:gd name="connsiteX2" fmla="*/ 89963 w 89963"/>
                  <a:gd name="connsiteY2" fmla="*/ 173213 h 173213"/>
                  <a:gd name="connsiteX3" fmla="*/ 88620 w 89963"/>
                  <a:gd name="connsiteY3" fmla="*/ 4028 h 173213"/>
                  <a:gd name="connsiteX4" fmla="*/ 0 w 89963"/>
                  <a:gd name="connsiteY4" fmla="*/ 0 h 17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73213">
                    <a:moveTo>
                      <a:pt x="0" y="0"/>
                    </a:moveTo>
                    <a:lnTo>
                      <a:pt x="5371" y="159785"/>
                    </a:lnTo>
                    <a:lnTo>
                      <a:pt x="89963" y="173213"/>
                    </a:lnTo>
                    <a:cubicBezTo>
                      <a:pt x="89515" y="116818"/>
                      <a:pt x="89068" y="60423"/>
                      <a:pt x="88620" y="40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9" name="Freeform: Shape 110">
                <a:extLst>
                  <a:ext uri="{FF2B5EF4-FFF2-40B4-BE49-F238E27FC236}">
                    <a16:creationId xmlns:a16="http://schemas.microsoft.com/office/drawing/2014/main" id="{B2E36D11-449A-4664-A20B-79E3F7C1A5E8}"/>
                  </a:ext>
                </a:extLst>
              </p:cNvPr>
              <p:cNvSpPr/>
              <p:nvPr/>
            </p:nvSpPr>
            <p:spPr>
              <a:xfrm>
                <a:off x="4203576" y="3148915"/>
                <a:ext cx="138251" cy="227660"/>
              </a:xfrm>
              <a:custGeom>
                <a:avLst/>
                <a:gdLst>
                  <a:gd name="connsiteX0" fmla="*/ 0 w 89963"/>
                  <a:gd name="connsiteY0" fmla="*/ 0 h 147700"/>
                  <a:gd name="connsiteX1" fmla="*/ 2686 w 89963"/>
                  <a:gd name="connsiteY1" fmla="*/ 99362 h 147700"/>
                  <a:gd name="connsiteX2" fmla="*/ 89963 w 89963"/>
                  <a:gd name="connsiteY2" fmla="*/ 147700 h 147700"/>
                  <a:gd name="connsiteX3" fmla="*/ 83250 w 89963"/>
                  <a:gd name="connsiteY3" fmla="*/ 8056 h 147700"/>
                  <a:gd name="connsiteX4" fmla="*/ 0 w 89963"/>
                  <a:gd name="connsiteY4" fmla="*/ 0 h 1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47700">
                    <a:moveTo>
                      <a:pt x="0" y="0"/>
                    </a:moveTo>
                    <a:cubicBezTo>
                      <a:pt x="895" y="33121"/>
                      <a:pt x="1791" y="66241"/>
                      <a:pt x="2686" y="99362"/>
                    </a:cubicBezTo>
                    <a:lnTo>
                      <a:pt x="89963" y="147700"/>
                    </a:lnTo>
                    <a:lnTo>
                      <a:pt x="83250" y="80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0" name="Freeform: Shape 111">
                <a:extLst>
                  <a:ext uri="{FF2B5EF4-FFF2-40B4-BE49-F238E27FC236}">
                    <a16:creationId xmlns:a16="http://schemas.microsoft.com/office/drawing/2014/main" id="{68C50E6C-5774-43A0-8152-B91E214A07B6}"/>
                  </a:ext>
                </a:extLst>
              </p:cNvPr>
              <p:cNvSpPr/>
              <p:nvPr/>
            </p:nvSpPr>
            <p:spPr>
              <a:xfrm>
                <a:off x="4209768" y="3306206"/>
                <a:ext cx="125870" cy="246287"/>
              </a:xfrm>
              <a:custGeom>
                <a:avLst/>
                <a:gdLst>
                  <a:gd name="connsiteX0" fmla="*/ 0 w 81906"/>
                  <a:gd name="connsiteY0" fmla="*/ 0 h 159785"/>
                  <a:gd name="connsiteX1" fmla="*/ 2685 w 81906"/>
                  <a:gd name="connsiteY1" fmla="*/ 118160 h 159785"/>
                  <a:gd name="connsiteX2" fmla="*/ 81906 w 81906"/>
                  <a:gd name="connsiteY2" fmla="*/ 159785 h 159785"/>
                  <a:gd name="connsiteX3" fmla="*/ 80564 w 81906"/>
                  <a:gd name="connsiteY3" fmla="*/ 44310 h 159785"/>
                  <a:gd name="connsiteX4" fmla="*/ 0 w 81906"/>
                  <a:gd name="connsiteY4" fmla="*/ 0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06" h="159785">
                    <a:moveTo>
                      <a:pt x="0" y="0"/>
                    </a:moveTo>
                    <a:lnTo>
                      <a:pt x="2685" y="118160"/>
                    </a:lnTo>
                    <a:lnTo>
                      <a:pt x="81906" y="159785"/>
                    </a:lnTo>
                    <a:cubicBezTo>
                      <a:pt x="81459" y="121293"/>
                      <a:pt x="81011" y="82802"/>
                      <a:pt x="80564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1" name="Freeform: Shape 112">
                <a:extLst>
                  <a:ext uri="{FF2B5EF4-FFF2-40B4-BE49-F238E27FC236}">
                    <a16:creationId xmlns:a16="http://schemas.microsoft.com/office/drawing/2014/main" id="{5D6FC479-D59B-4656-A8A7-AD48862C7A34}"/>
                  </a:ext>
                </a:extLst>
              </p:cNvPr>
              <p:cNvSpPr/>
              <p:nvPr/>
            </p:nvSpPr>
            <p:spPr>
              <a:xfrm>
                <a:off x="4207704" y="3513170"/>
                <a:ext cx="134124" cy="300098"/>
              </a:xfrm>
              <a:custGeom>
                <a:avLst/>
                <a:gdLst>
                  <a:gd name="connsiteX0" fmla="*/ 0 w 87277"/>
                  <a:gd name="connsiteY0" fmla="*/ 0 h 194696"/>
                  <a:gd name="connsiteX1" fmla="*/ 1343 w 87277"/>
                  <a:gd name="connsiteY1" fmla="*/ 149043 h 194696"/>
                  <a:gd name="connsiteX2" fmla="*/ 87277 w 87277"/>
                  <a:gd name="connsiteY2" fmla="*/ 194696 h 194696"/>
                  <a:gd name="connsiteX3" fmla="*/ 80564 w 87277"/>
                  <a:gd name="connsiteY3" fmla="*/ 36254 h 194696"/>
                  <a:gd name="connsiteX4" fmla="*/ 0 w 87277"/>
                  <a:gd name="connsiteY4" fmla="*/ 0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77" h="194696">
                    <a:moveTo>
                      <a:pt x="0" y="0"/>
                    </a:moveTo>
                    <a:cubicBezTo>
                      <a:pt x="448" y="49681"/>
                      <a:pt x="895" y="99362"/>
                      <a:pt x="1343" y="149043"/>
                    </a:cubicBezTo>
                    <a:lnTo>
                      <a:pt x="87277" y="194696"/>
                    </a:lnTo>
                    <a:lnTo>
                      <a:pt x="80564" y="36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2" name="Freeform: Shape 113">
                <a:extLst>
                  <a:ext uri="{FF2B5EF4-FFF2-40B4-BE49-F238E27FC236}">
                    <a16:creationId xmlns:a16="http://schemas.microsoft.com/office/drawing/2014/main" id="{4B6089B7-8E55-482A-9F4A-7B3F908E185B}"/>
                  </a:ext>
                </a:extLst>
              </p:cNvPr>
              <p:cNvSpPr/>
              <p:nvPr/>
            </p:nvSpPr>
            <p:spPr>
              <a:xfrm>
                <a:off x="4205640" y="3761527"/>
                <a:ext cx="142379" cy="211104"/>
              </a:xfrm>
              <a:custGeom>
                <a:avLst/>
                <a:gdLst>
                  <a:gd name="connsiteX0" fmla="*/ 0 w 92649"/>
                  <a:gd name="connsiteY0" fmla="*/ 100705 h 136959"/>
                  <a:gd name="connsiteX1" fmla="*/ 91306 w 92649"/>
                  <a:gd name="connsiteY1" fmla="*/ 136959 h 136959"/>
                  <a:gd name="connsiteX2" fmla="*/ 92649 w 92649"/>
                  <a:gd name="connsiteY2" fmla="*/ 44310 h 136959"/>
                  <a:gd name="connsiteX3" fmla="*/ 6714 w 92649"/>
                  <a:gd name="connsiteY3" fmla="*/ 0 h 136959"/>
                  <a:gd name="connsiteX4" fmla="*/ 0 w 92649"/>
                  <a:gd name="connsiteY4" fmla="*/ 100705 h 13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49" h="136959">
                    <a:moveTo>
                      <a:pt x="0" y="100705"/>
                    </a:moveTo>
                    <a:lnTo>
                      <a:pt x="91306" y="136959"/>
                    </a:lnTo>
                    <a:cubicBezTo>
                      <a:pt x="91754" y="106076"/>
                      <a:pt x="92201" y="75193"/>
                      <a:pt x="92649" y="44310"/>
                    </a:cubicBezTo>
                    <a:lnTo>
                      <a:pt x="6714" y="0"/>
                    </a:lnTo>
                    <a:lnTo>
                      <a:pt x="0" y="10070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3" name="Freeform: Shape 114">
                <a:extLst>
                  <a:ext uri="{FF2B5EF4-FFF2-40B4-BE49-F238E27FC236}">
                    <a16:creationId xmlns:a16="http://schemas.microsoft.com/office/drawing/2014/main" id="{EFA7D177-3462-4B77-80CF-714153452439}"/>
                  </a:ext>
                </a:extLst>
              </p:cNvPr>
              <p:cNvSpPr/>
              <p:nvPr/>
            </p:nvSpPr>
            <p:spPr>
              <a:xfrm>
                <a:off x="4213894" y="3933308"/>
                <a:ext cx="127934" cy="320794"/>
              </a:xfrm>
              <a:custGeom>
                <a:avLst/>
                <a:gdLst>
                  <a:gd name="connsiteX0" fmla="*/ 0 w 83249"/>
                  <a:gd name="connsiteY0" fmla="*/ 0 h 208123"/>
                  <a:gd name="connsiteX1" fmla="*/ 1343 w 83249"/>
                  <a:gd name="connsiteY1" fmla="*/ 166498 h 208123"/>
                  <a:gd name="connsiteX2" fmla="*/ 83249 w 83249"/>
                  <a:gd name="connsiteY2" fmla="*/ 208123 h 208123"/>
                  <a:gd name="connsiteX3" fmla="*/ 81907 w 83249"/>
                  <a:gd name="connsiteY3" fmla="*/ 36253 h 208123"/>
                  <a:gd name="connsiteX4" fmla="*/ 0 w 83249"/>
                  <a:gd name="connsiteY4" fmla="*/ 0 h 208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249" h="208123">
                    <a:moveTo>
                      <a:pt x="0" y="0"/>
                    </a:moveTo>
                    <a:cubicBezTo>
                      <a:pt x="448" y="55499"/>
                      <a:pt x="895" y="110999"/>
                      <a:pt x="1343" y="166498"/>
                    </a:cubicBezTo>
                    <a:lnTo>
                      <a:pt x="83249" y="208123"/>
                    </a:lnTo>
                    <a:cubicBezTo>
                      <a:pt x="82802" y="150833"/>
                      <a:pt x="82354" y="93543"/>
                      <a:pt x="81907" y="362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4" name="Freeform: Shape 115">
                <a:extLst>
                  <a:ext uri="{FF2B5EF4-FFF2-40B4-BE49-F238E27FC236}">
                    <a16:creationId xmlns:a16="http://schemas.microsoft.com/office/drawing/2014/main" id="{DD3FA74E-0CC1-4229-B0CD-11CD77CAB85B}"/>
                  </a:ext>
                </a:extLst>
              </p:cNvPr>
              <p:cNvSpPr/>
              <p:nvPr/>
            </p:nvSpPr>
            <p:spPr>
              <a:xfrm>
                <a:off x="3301848" y="4562478"/>
                <a:ext cx="167139" cy="281470"/>
              </a:xfrm>
              <a:custGeom>
                <a:avLst/>
                <a:gdLst>
                  <a:gd name="connsiteX0" fmla="*/ 0 w 108761"/>
                  <a:gd name="connsiteY0" fmla="*/ 61766 h 182611"/>
                  <a:gd name="connsiteX1" fmla="*/ 91306 w 108761"/>
                  <a:gd name="connsiteY1" fmla="*/ 0 h 182611"/>
                  <a:gd name="connsiteX2" fmla="*/ 108761 w 108761"/>
                  <a:gd name="connsiteY2" fmla="*/ 111447 h 182611"/>
                  <a:gd name="connsiteX3" fmla="*/ 16113 w 108761"/>
                  <a:gd name="connsiteY3" fmla="*/ 182611 h 182611"/>
                  <a:gd name="connsiteX4" fmla="*/ 0 w 108761"/>
                  <a:gd name="connsiteY4" fmla="*/ 61766 h 1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761" h="182611">
                    <a:moveTo>
                      <a:pt x="0" y="61766"/>
                    </a:moveTo>
                    <a:lnTo>
                      <a:pt x="91306" y="0"/>
                    </a:lnTo>
                    <a:lnTo>
                      <a:pt x="108761" y="111447"/>
                    </a:lnTo>
                    <a:lnTo>
                      <a:pt x="16113" y="182611"/>
                    </a:lnTo>
                    <a:lnTo>
                      <a:pt x="0" y="61766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5" name="Freeform: Shape 116">
                <a:extLst>
                  <a:ext uri="{FF2B5EF4-FFF2-40B4-BE49-F238E27FC236}">
                    <a16:creationId xmlns:a16="http://schemas.microsoft.com/office/drawing/2014/main" id="{5CF619DA-7998-4EDE-B37D-994EF7B4C157}"/>
                  </a:ext>
                </a:extLst>
              </p:cNvPr>
              <p:cNvSpPr/>
              <p:nvPr/>
            </p:nvSpPr>
            <p:spPr>
              <a:xfrm>
                <a:off x="3270896" y="4330678"/>
                <a:ext cx="165075" cy="304238"/>
              </a:xfrm>
              <a:custGeom>
                <a:avLst/>
                <a:gdLst>
                  <a:gd name="connsiteX0" fmla="*/ 0 w 107418"/>
                  <a:gd name="connsiteY0" fmla="*/ 64451 h 197382"/>
                  <a:gd name="connsiteX1" fmla="*/ 91306 w 107418"/>
                  <a:gd name="connsiteY1" fmla="*/ 0 h 197382"/>
                  <a:gd name="connsiteX2" fmla="*/ 107418 w 107418"/>
                  <a:gd name="connsiteY2" fmla="*/ 142330 h 197382"/>
                  <a:gd name="connsiteX3" fmla="*/ 20141 w 107418"/>
                  <a:gd name="connsiteY3" fmla="*/ 197382 h 197382"/>
                  <a:gd name="connsiteX4" fmla="*/ 0 w 107418"/>
                  <a:gd name="connsiteY4" fmla="*/ 64451 h 1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18" h="197382">
                    <a:moveTo>
                      <a:pt x="0" y="64451"/>
                    </a:moveTo>
                    <a:lnTo>
                      <a:pt x="91306" y="0"/>
                    </a:lnTo>
                    <a:lnTo>
                      <a:pt x="107418" y="142330"/>
                    </a:lnTo>
                    <a:lnTo>
                      <a:pt x="20141" y="197382"/>
                    </a:lnTo>
                    <a:lnTo>
                      <a:pt x="0" y="64451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6" name="Freeform: Shape 117">
                <a:extLst>
                  <a:ext uri="{FF2B5EF4-FFF2-40B4-BE49-F238E27FC236}">
                    <a16:creationId xmlns:a16="http://schemas.microsoft.com/office/drawing/2014/main" id="{69A36F2C-86E4-46BA-AB49-98578A82FDA1}"/>
                  </a:ext>
                </a:extLst>
              </p:cNvPr>
              <p:cNvSpPr/>
              <p:nvPr/>
            </p:nvSpPr>
            <p:spPr>
              <a:xfrm>
                <a:off x="4199450" y="4417603"/>
                <a:ext cx="144441" cy="235937"/>
              </a:xfrm>
              <a:custGeom>
                <a:avLst/>
                <a:gdLst>
                  <a:gd name="connsiteX0" fmla="*/ 0 w 93991"/>
                  <a:gd name="connsiteY0" fmla="*/ 0 h 153071"/>
                  <a:gd name="connsiteX1" fmla="*/ 2685 w 93991"/>
                  <a:gd name="connsiteY1" fmla="*/ 110104 h 153071"/>
                  <a:gd name="connsiteX2" fmla="*/ 92648 w 93991"/>
                  <a:gd name="connsiteY2" fmla="*/ 153071 h 153071"/>
                  <a:gd name="connsiteX3" fmla="*/ 93991 w 93991"/>
                  <a:gd name="connsiteY3" fmla="*/ 44310 h 153071"/>
                  <a:gd name="connsiteX4" fmla="*/ 0 w 93991"/>
                  <a:gd name="connsiteY4" fmla="*/ 0 h 15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91" h="153071">
                    <a:moveTo>
                      <a:pt x="0" y="0"/>
                    </a:moveTo>
                    <a:lnTo>
                      <a:pt x="2685" y="110104"/>
                    </a:lnTo>
                    <a:lnTo>
                      <a:pt x="92648" y="153071"/>
                    </a:lnTo>
                    <a:cubicBezTo>
                      <a:pt x="93096" y="116817"/>
                      <a:pt x="93543" y="80564"/>
                      <a:pt x="93991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7" name="Freeform: Shape 118">
                <a:extLst>
                  <a:ext uri="{FF2B5EF4-FFF2-40B4-BE49-F238E27FC236}">
                    <a16:creationId xmlns:a16="http://schemas.microsoft.com/office/drawing/2014/main" id="{16F913E3-7F4C-47D9-A048-72E2CE815A49}"/>
                  </a:ext>
                </a:extLst>
              </p:cNvPr>
              <p:cNvSpPr/>
              <p:nvPr/>
            </p:nvSpPr>
            <p:spPr>
              <a:xfrm>
                <a:off x="4187070" y="4605940"/>
                <a:ext cx="148568" cy="229731"/>
              </a:xfrm>
              <a:custGeom>
                <a:avLst/>
                <a:gdLst>
                  <a:gd name="connsiteX0" fmla="*/ 8056 w 96676"/>
                  <a:gd name="connsiteY0" fmla="*/ 0 h 149044"/>
                  <a:gd name="connsiteX1" fmla="*/ 0 w 96676"/>
                  <a:gd name="connsiteY1" fmla="*/ 108762 h 149044"/>
                  <a:gd name="connsiteX2" fmla="*/ 96676 w 96676"/>
                  <a:gd name="connsiteY2" fmla="*/ 149044 h 149044"/>
                  <a:gd name="connsiteX3" fmla="*/ 95334 w 96676"/>
                  <a:gd name="connsiteY3" fmla="*/ 40282 h 149044"/>
                  <a:gd name="connsiteX4" fmla="*/ 8056 w 96676"/>
                  <a:gd name="connsiteY4" fmla="*/ 0 h 149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6" h="149044">
                    <a:moveTo>
                      <a:pt x="8056" y="0"/>
                    </a:moveTo>
                    <a:lnTo>
                      <a:pt x="0" y="108762"/>
                    </a:lnTo>
                    <a:lnTo>
                      <a:pt x="96676" y="149044"/>
                    </a:lnTo>
                    <a:cubicBezTo>
                      <a:pt x="96229" y="112790"/>
                      <a:pt x="95781" y="76536"/>
                      <a:pt x="95334" y="40282"/>
                    </a:cubicBezTo>
                    <a:lnTo>
                      <a:pt x="8056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8" name="Freeform: Shape 119">
                <a:extLst>
                  <a:ext uri="{FF2B5EF4-FFF2-40B4-BE49-F238E27FC236}">
                    <a16:creationId xmlns:a16="http://schemas.microsoft.com/office/drawing/2014/main" id="{65491964-68E3-474E-B9D1-A9AE06174918}"/>
                  </a:ext>
                </a:extLst>
              </p:cNvPr>
              <p:cNvSpPr/>
              <p:nvPr/>
            </p:nvSpPr>
            <p:spPr>
              <a:xfrm>
                <a:off x="3405312" y="4970327"/>
                <a:ext cx="223328" cy="342290"/>
              </a:xfrm>
              <a:custGeom>
                <a:avLst/>
                <a:gdLst>
                  <a:gd name="connsiteX0" fmla="*/ 111034 w 145324"/>
                  <a:gd name="connsiteY0" fmla="*/ 0 h 222069"/>
                  <a:gd name="connsiteX1" fmla="*/ 0 w 145324"/>
                  <a:gd name="connsiteY1" fmla="*/ 68580 h 222069"/>
                  <a:gd name="connsiteX2" fmla="*/ 84908 w 145324"/>
                  <a:gd name="connsiteY2" fmla="*/ 222069 h 222069"/>
                  <a:gd name="connsiteX3" fmla="*/ 145324 w 145324"/>
                  <a:gd name="connsiteY3" fmla="*/ 75111 h 222069"/>
                  <a:gd name="connsiteX4" fmla="*/ 111034 w 145324"/>
                  <a:gd name="connsiteY4" fmla="*/ 0 h 22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24" h="222069">
                    <a:moveTo>
                      <a:pt x="111034" y="0"/>
                    </a:moveTo>
                    <a:lnTo>
                      <a:pt x="0" y="68580"/>
                    </a:lnTo>
                    <a:lnTo>
                      <a:pt x="84908" y="222069"/>
                    </a:lnTo>
                    <a:lnTo>
                      <a:pt x="145324" y="75111"/>
                    </a:lnTo>
                    <a:lnTo>
                      <a:pt x="111034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9" name="Freeform: Shape 120">
                <a:extLst>
                  <a:ext uri="{FF2B5EF4-FFF2-40B4-BE49-F238E27FC236}">
                    <a16:creationId xmlns:a16="http://schemas.microsoft.com/office/drawing/2014/main" id="{6094FCA1-F842-4270-BCA9-FF5FBC3B1E08}"/>
                  </a:ext>
                </a:extLst>
              </p:cNvPr>
              <p:cNvSpPr/>
              <p:nvPr/>
            </p:nvSpPr>
            <p:spPr>
              <a:xfrm>
                <a:off x="3548728" y="5110366"/>
                <a:ext cx="225193" cy="374943"/>
              </a:xfrm>
              <a:custGeom>
                <a:avLst/>
                <a:gdLst>
                  <a:gd name="connsiteX0" fmla="*/ 55685 w 146538"/>
                  <a:gd name="connsiteY0" fmla="*/ 0 h 243254"/>
                  <a:gd name="connsiteX1" fmla="*/ 0 w 146538"/>
                  <a:gd name="connsiteY1" fmla="*/ 142142 h 243254"/>
                  <a:gd name="connsiteX2" fmla="*/ 79131 w 146538"/>
                  <a:gd name="connsiteY2" fmla="*/ 215411 h 243254"/>
                  <a:gd name="connsiteX3" fmla="*/ 146538 w 146538"/>
                  <a:gd name="connsiteY3" fmla="*/ 243254 h 243254"/>
                  <a:gd name="connsiteX4" fmla="*/ 145073 w 146538"/>
                  <a:gd name="connsiteY4" fmla="*/ 58615 h 243254"/>
                  <a:gd name="connsiteX5" fmla="*/ 55685 w 146538"/>
                  <a:gd name="connsiteY5" fmla="*/ 0 h 24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6538" h="243254">
                    <a:moveTo>
                      <a:pt x="55685" y="0"/>
                    </a:moveTo>
                    <a:lnTo>
                      <a:pt x="0" y="142142"/>
                    </a:lnTo>
                    <a:lnTo>
                      <a:pt x="79131" y="215411"/>
                    </a:lnTo>
                    <a:lnTo>
                      <a:pt x="146538" y="243254"/>
                    </a:lnTo>
                    <a:cubicBezTo>
                      <a:pt x="146050" y="181708"/>
                      <a:pt x="145561" y="120161"/>
                      <a:pt x="145073" y="58615"/>
                    </a:cubicBezTo>
                    <a:lnTo>
                      <a:pt x="55685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0" name="Freeform: Shape 121">
                <a:extLst>
                  <a:ext uri="{FF2B5EF4-FFF2-40B4-BE49-F238E27FC236}">
                    <a16:creationId xmlns:a16="http://schemas.microsoft.com/office/drawing/2014/main" id="{CABFE5E6-2DEB-4274-AEA2-55C750B1206E}"/>
                  </a:ext>
                </a:extLst>
              </p:cNvPr>
              <p:cNvSpPr/>
              <p:nvPr/>
            </p:nvSpPr>
            <p:spPr>
              <a:xfrm>
                <a:off x="3773921" y="5205231"/>
                <a:ext cx="243210" cy="322993"/>
              </a:xfrm>
              <a:custGeom>
                <a:avLst/>
                <a:gdLst>
                  <a:gd name="connsiteX0" fmla="*/ 0 w 158262"/>
                  <a:gd name="connsiteY0" fmla="*/ 0 h 209550"/>
                  <a:gd name="connsiteX1" fmla="*/ 84993 w 158262"/>
                  <a:gd name="connsiteY1" fmla="*/ 26377 h 209550"/>
                  <a:gd name="connsiteX2" fmla="*/ 133350 w 158262"/>
                  <a:gd name="connsiteY2" fmla="*/ 19050 h 209550"/>
                  <a:gd name="connsiteX3" fmla="*/ 158262 w 158262"/>
                  <a:gd name="connsiteY3" fmla="*/ 209550 h 209550"/>
                  <a:gd name="connsiteX4" fmla="*/ 84993 w 158262"/>
                  <a:gd name="connsiteY4" fmla="*/ 205154 h 209550"/>
                  <a:gd name="connsiteX5" fmla="*/ 11723 w 158262"/>
                  <a:gd name="connsiteY5" fmla="*/ 187569 h 209550"/>
                  <a:gd name="connsiteX6" fmla="*/ 0 w 158262"/>
                  <a:gd name="connsiteY6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262" h="209550">
                    <a:moveTo>
                      <a:pt x="0" y="0"/>
                    </a:moveTo>
                    <a:lnTo>
                      <a:pt x="84993" y="26377"/>
                    </a:lnTo>
                    <a:lnTo>
                      <a:pt x="133350" y="19050"/>
                    </a:lnTo>
                    <a:lnTo>
                      <a:pt x="158262" y="209550"/>
                    </a:lnTo>
                    <a:lnTo>
                      <a:pt x="84993" y="205154"/>
                    </a:lnTo>
                    <a:lnTo>
                      <a:pt x="11723" y="1875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1" name="Freeform: Shape 122">
                <a:extLst>
                  <a:ext uri="{FF2B5EF4-FFF2-40B4-BE49-F238E27FC236}">
                    <a16:creationId xmlns:a16="http://schemas.microsoft.com/office/drawing/2014/main" id="{2430F2BB-8F50-4000-BA8F-5D9A76BDD943}"/>
                  </a:ext>
                </a:extLst>
              </p:cNvPr>
              <p:cNvSpPr/>
              <p:nvPr/>
            </p:nvSpPr>
            <p:spPr>
              <a:xfrm>
                <a:off x="3996864" y="5094555"/>
                <a:ext cx="306265" cy="429153"/>
              </a:xfrm>
              <a:custGeom>
                <a:avLst/>
                <a:gdLst>
                  <a:gd name="connsiteX0" fmla="*/ 26377 w 199293"/>
                  <a:gd name="connsiteY0" fmla="*/ 278423 h 278423"/>
                  <a:gd name="connsiteX1" fmla="*/ 120162 w 199293"/>
                  <a:gd name="connsiteY1" fmla="*/ 219808 h 278423"/>
                  <a:gd name="connsiteX2" fmla="*/ 175847 w 199293"/>
                  <a:gd name="connsiteY2" fmla="*/ 115766 h 278423"/>
                  <a:gd name="connsiteX3" fmla="*/ 199293 w 199293"/>
                  <a:gd name="connsiteY3" fmla="*/ 19050 h 278423"/>
                  <a:gd name="connsiteX4" fmla="*/ 73270 w 199293"/>
                  <a:gd name="connsiteY4" fmla="*/ 0 h 278423"/>
                  <a:gd name="connsiteX5" fmla="*/ 36635 w 199293"/>
                  <a:gd name="connsiteY5" fmla="*/ 57150 h 278423"/>
                  <a:gd name="connsiteX6" fmla="*/ 0 w 199293"/>
                  <a:gd name="connsiteY6" fmla="*/ 86458 h 278423"/>
                  <a:gd name="connsiteX7" fmla="*/ 26377 w 199293"/>
                  <a:gd name="connsiteY7" fmla="*/ 278423 h 278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293" h="278423">
                    <a:moveTo>
                      <a:pt x="26377" y="278423"/>
                    </a:moveTo>
                    <a:lnTo>
                      <a:pt x="120162" y="219808"/>
                    </a:lnTo>
                    <a:lnTo>
                      <a:pt x="175847" y="115766"/>
                    </a:lnTo>
                    <a:lnTo>
                      <a:pt x="199293" y="19050"/>
                    </a:lnTo>
                    <a:lnTo>
                      <a:pt x="73270" y="0"/>
                    </a:lnTo>
                    <a:lnTo>
                      <a:pt x="36635" y="57150"/>
                    </a:lnTo>
                    <a:lnTo>
                      <a:pt x="0" y="86458"/>
                    </a:lnTo>
                    <a:lnTo>
                      <a:pt x="26377" y="278423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150" name="Freeform: Shape 106">
              <a:extLst>
                <a:ext uri="{FF2B5EF4-FFF2-40B4-BE49-F238E27FC236}">
                  <a16:creationId xmlns:a16="http://schemas.microsoft.com/office/drawing/2014/main" id="{5ACFEE51-9343-4D71-A786-48C98C93F3B8}"/>
                </a:ext>
              </a:extLst>
            </p:cNvPr>
            <p:cNvSpPr/>
            <p:nvPr/>
          </p:nvSpPr>
          <p:spPr>
            <a:xfrm>
              <a:off x="728661" y="5863402"/>
              <a:ext cx="90228" cy="169989"/>
            </a:xfrm>
            <a:custGeom>
              <a:avLst/>
              <a:gdLst>
                <a:gd name="connsiteX0" fmla="*/ 9581 w 94173"/>
                <a:gd name="connsiteY0" fmla="*/ 200067 h 200067"/>
                <a:gd name="connsiteX1" fmla="*/ 94173 w 94173"/>
                <a:gd name="connsiteY1" fmla="*/ 138301 h 200067"/>
                <a:gd name="connsiteX2" fmla="*/ 91488 w 94173"/>
                <a:gd name="connsiteY2" fmla="*/ 0 h 200067"/>
                <a:gd name="connsiteX3" fmla="*/ 182 w 94173"/>
                <a:gd name="connsiteY3" fmla="*/ 63108 h 200067"/>
                <a:gd name="connsiteX4" fmla="*/ 9581 w 94173"/>
                <a:gd name="connsiteY4" fmla="*/ 200067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73" h="200067">
                  <a:moveTo>
                    <a:pt x="9581" y="200067"/>
                  </a:moveTo>
                  <a:lnTo>
                    <a:pt x="94173" y="138301"/>
                  </a:lnTo>
                  <a:lnTo>
                    <a:pt x="91488" y="0"/>
                  </a:lnTo>
                  <a:lnTo>
                    <a:pt x="182" y="63108"/>
                  </a:lnTo>
                  <a:cubicBezTo>
                    <a:pt x="-266" y="100257"/>
                    <a:pt x="-713" y="137406"/>
                    <a:pt x="9581" y="200067"/>
                  </a:cubicBezTo>
                  <a:close/>
                </a:path>
              </a:pathLst>
            </a:custGeom>
            <a:solidFill>
              <a:srgbClr val="FF9B3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1" name="Freeform: Shape 113">
              <a:extLst>
                <a:ext uri="{FF2B5EF4-FFF2-40B4-BE49-F238E27FC236}">
                  <a16:creationId xmlns:a16="http://schemas.microsoft.com/office/drawing/2014/main" id="{C660C66E-3A9B-4EBE-B3C5-08B99CE665AD}"/>
                </a:ext>
              </a:extLst>
            </p:cNvPr>
            <p:cNvSpPr/>
            <p:nvPr/>
          </p:nvSpPr>
          <p:spPr>
            <a:xfrm>
              <a:off x="1326440" y="5911792"/>
              <a:ext cx="80817" cy="140453"/>
            </a:xfrm>
            <a:custGeom>
              <a:avLst/>
              <a:gdLst>
                <a:gd name="connsiteX0" fmla="*/ 0 w 92649"/>
                <a:gd name="connsiteY0" fmla="*/ 100705 h 136959"/>
                <a:gd name="connsiteX1" fmla="*/ 91306 w 92649"/>
                <a:gd name="connsiteY1" fmla="*/ 136959 h 136959"/>
                <a:gd name="connsiteX2" fmla="*/ 92649 w 92649"/>
                <a:gd name="connsiteY2" fmla="*/ 44310 h 136959"/>
                <a:gd name="connsiteX3" fmla="*/ 6714 w 92649"/>
                <a:gd name="connsiteY3" fmla="*/ 0 h 136959"/>
                <a:gd name="connsiteX4" fmla="*/ 0 w 92649"/>
                <a:gd name="connsiteY4" fmla="*/ 100705 h 13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49" h="136959">
                  <a:moveTo>
                    <a:pt x="0" y="100705"/>
                  </a:moveTo>
                  <a:lnTo>
                    <a:pt x="91306" y="136959"/>
                  </a:lnTo>
                  <a:cubicBezTo>
                    <a:pt x="91754" y="106076"/>
                    <a:pt x="92201" y="75193"/>
                    <a:pt x="92649" y="44310"/>
                  </a:cubicBezTo>
                  <a:lnTo>
                    <a:pt x="6714" y="0"/>
                  </a:lnTo>
                  <a:lnTo>
                    <a:pt x="0" y="100705"/>
                  </a:lnTo>
                  <a:close/>
                </a:path>
              </a:pathLst>
            </a:custGeom>
            <a:solidFill>
              <a:srgbClr val="FF9B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5D99B51-E127-4C28-B839-F67600923D33}"/>
              </a:ext>
            </a:extLst>
          </p:cNvPr>
          <p:cNvGrpSpPr/>
          <p:nvPr/>
        </p:nvGrpSpPr>
        <p:grpSpPr>
          <a:xfrm>
            <a:off x="1987194" y="4699713"/>
            <a:ext cx="1490986" cy="1992538"/>
            <a:chOff x="1834156" y="4699713"/>
            <a:chExt cx="1490986" cy="1992538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91DD15BF-F71C-4132-8B1B-B907C86D5AC1}"/>
                </a:ext>
              </a:extLst>
            </p:cNvPr>
            <p:cNvSpPr txBox="1"/>
            <p:nvPr/>
          </p:nvSpPr>
          <p:spPr>
            <a:xfrm>
              <a:off x="1834156" y="4699713"/>
              <a:ext cx="1490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Differentiated</a:t>
              </a:r>
            </a:p>
            <a:p>
              <a:pPr algn="ctr"/>
              <a:r>
                <a:rPr lang="en-US" dirty="0"/>
                <a:t>Cells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73A0B6B-8AB5-4898-9619-28C50FACA791}"/>
                </a:ext>
              </a:extLst>
            </p:cNvPr>
            <p:cNvSpPr txBox="1"/>
            <p:nvPr/>
          </p:nvSpPr>
          <p:spPr>
            <a:xfrm>
              <a:off x="2066888" y="6045920"/>
              <a:ext cx="1115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Stem Cell </a:t>
              </a:r>
            </a:p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216" name="Arrow: Down 215">
              <a:extLst>
                <a:ext uri="{FF2B5EF4-FFF2-40B4-BE49-F238E27FC236}">
                  <a16:creationId xmlns:a16="http://schemas.microsoft.com/office/drawing/2014/main" id="{B34292A8-A781-4D7F-AD1D-221D88E5C331}"/>
                </a:ext>
              </a:extLst>
            </p:cNvPr>
            <p:cNvSpPr/>
            <p:nvPr/>
          </p:nvSpPr>
          <p:spPr>
            <a:xfrm>
              <a:off x="2502532" y="5399687"/>
              <a:ext cx="294208" cy="593967"/>
            </a:xfrm>
            <a:prstGeom prst="downArrow">
              <a:avLst/>
            </a:prstGeom>
            <a:gradFill>
              <a:gsLst>
                <a:gs pos="0">
                  <a:srgbClr val="6FFF3F"/>
                </a:gs>
                <a:gs pos="60000">
                  <a:srgbClr val="FF9B3F"/>
                </a:gs>
                <a:gs pos="100000">
                  <a:srgbClr val="0DCF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E97BB4C5-41C1-4333-8A9F-09439C61AEF3}"/>
              </a:ext>
            </a:extLst>
          </p:cNvPr>
          <p:cNvGrpSpPr/>
          <p:nvPr/>
        </p:nvGrpSpPr>
        <p:grpSpPr>
          <a:xfrm>
            <a:off x="8258578" y="4674607"/>
            <a:ext cx="2749324" cy="1694978"/>
            <a:chOff x="6190773" y="1936360"/>
            <a:chExt cx="2749324" cy="1694978"/>
          </a:xfrm>
        </p:grpSpPr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940C73B0-57E8-485D-B017-187D26BDE913}"/>
                </a:ext>
              </a:extLst>
            </p:cNvPr>
            <p:cNvGrpSpPr/>
            <p:nvPr/>
          </p:nvGrpSpPr>
          <p:grpSpPr>
            <a:xfrm>
              <a:off x="6652478" y="1936360"/>
              <a:ext cx="1417130" cy="370495"/>
              <a:chOff x="6409819" y="5009045"/>
              <a:chExt cx="1417130" cy="370495"/>
            </a:xfrm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0909F270-5243-4C8F-BFDD-D7BD3686DF05}"/>
                  </a:ext>
                </a:extLst>
              </p:cNvPr>
              <p:cNvSpPr/>
              <p:nvPr/>
            </p:nvSpPr>
            <p:spPr>
              <a:xfrm>
                <a:off x="6409819" y="5009045"/>
                <a:ext cx="523132" cy="3704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T2A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99DA80A6-F17E-4078-B511-72EF22008678}"/>
                  </a:ext>
                </a:extLst>
              </p:cNvPr>
              <p:cNvCxnSpPr/>
              <p:nvPr/>
            </p:nvCxnSpPr>
            <p:spPr>
              <a:xfrm>
                <a:off x="6935749" y="5190904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869A18C-F614-4498-B0D2-391ACAED7CE0}"/>
                  </a:ext>
                </a:extLst>
              </p:cNvPr>
              <p:cNvCxnSpPr/>
              <p:nvPr/>
            </p:nvCxnSpPr>
            <p:spPr>
              <a:xfrm>
                <a:off x="7667902" y="5199468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9214C75F-2F4D-475E-B58F-650B0FD85ED2}"/>
                </a:ext>
              </a:extLst>
            </p:cNvPr>
            <p:cNvGrpSpPr/>
            <p:nvPr/>
          </p:nvGrpSpPr>
          <p:grpSpPr>
            <a:xfrm>
              <a:off x="6190773" y="2605940"/>
              <a:ext cx="2749324" cy="1025398"/>
              <a:chOff x="5812963" y="5678625"/>
              <a:chExt cx="2749324" cy="1025398"/>
            </a:xfrm>
          </p:grpSpPr>
          <p:pic>
            <p:nvPicPr>
              <p:cNvPr id="222" name="Picture 2" descr="Image result for DNA image sketch">
                <a:extLst>
                  <a:ext uri="{FF2B5EF4-FFF2-40B4-BE49-F238E27FC236}">
                    <a16:creationId xmlns:a16="http://schemas.microsoft.com/office/drawing/2014/main" id="{DA382E42-94BB-41EC-873C-9EA38E75F6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8" r="28639" b="20400"/>
              <a:stretch/>
            </p:blipFill>
            <p:spPr bwMode="auto">
              <a:xfrm rot="5400000">
                <a:off x="7237801" y="4988257"/>
                <a:ext cx="482627" cy="1863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E20DF27D-4590-49D7-8E85-9633BD1EFC87}"/>
                  </a:ext>
                </a:extLst>
              </p:cNvPr>
              <p:cNvGrpSpPr/>
              <p:nvPr/>
            </p:nvGrpSpPr>
            <p:grpSpPr>
              <a:xfrm>
                <a:off x="5812963" y="5774414"/>
                <a:ext cx="863600" cy="274320"/>
                <a:chOff x="9418592" y="5111786"/>
                <a:chExt cx="277267" cy="141850"/>
              </a:xfrm>
            </p:grpSpPr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910EC07F-B3BA-43D2-8603-8FF0296FE071}"/>
                    </a:ext>
                  </a:extLst>
                </p:cNvPr>
                <p:cNvCxnSpPr/>
                <p:nvPr/>
              </p:nvCxnSpPr>
              <p:spPr>
                <a:xfrm flipH="1">
                  <a:off x="9426365" y="5111786"/>
                  <a:ext cx="0" cy="14185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Arrow Connector 226">
                  <a:extLst>
                    <a:ext uri="{FF2B5EF4-FFF2-40B4-BE49-F238E27FC236}">
                      <a16:creationId xmlns:a16="http://schemas.microsoft.com/office/drawing/2014/main" id="{292F2F63-6F30-49A5-A8F6-1D8115DF57EF}"/>
                    </a:ext>
                  </a:extLst>
                </p:cNvPr>
                <p:cNvCxnSpPr/>
                <p:nvPr/>
              </p:nvCxnSpPr>
              <p:spPr>
                <a:xfrm>
                  <a:off x="9418592" y="5121124"/>
                  <a:ext cx="27726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15156BE1-8C94-402D-9424-75C07E759302}"/>
                  </a:ext>
                </a:extLst>
              </p:cNvPr>
              <p:cNvSpPr/>
              <p:nvPr/>
            </p:nvSpPr>
            <p:spPr>
              <a:xfrm>
                <a:off x="5828624" y="5821108"/>
                <a:ext cx="8322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KRT20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27C63396-EC80-4A75-B218-39EAAFDD5A99}"/>
                  </a:ext>
                </a:extLst>
              </p:cNvPr>
              <p:cNvSpPr/>
              <p:nvPr/>
            </p:nvSpPr>
            <p:spPr>
              <a:xfrm>
                <a:off x="6014795" y="6119248"/>
                <a:ext cx="2547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Differentiation Reporter </a:t>
                </a:r>
              </a:p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</a:t>
                </a:r>
              </a:p>
            </p:txBody>
          </p:sp>
        </p:grp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AEF9C14-4CFD-4714-80B0-8B0BF0B52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9128" y="2372126"/>
              <a:ext cx="973103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AD34644-D03A-4B8C-BA51-EDE8AAE6F875}"/>
                </a:ext>
              </a:extLst>
            </p:cNvPr>
            <p:cNvCxnSpPr>
              <a:cxnSpLocks/>
            </p:cNvCxnSpPr>
            <p:nvPr/>
          </p:nvCxnSpPr>
          <p:spPr>
            <a:xfrm>
              <a:off x="6652478" y="2372126"/>
              <a:ext cx="916506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Rectangle 230">
            <a:extLst>
              <a:ext uri="{FF2B5EF4-FFF2-40B4-BE49-F238E27FC236}">
                <a16:creationId xmlns:a16="http://schemas.microsoft.com/office/drawing/2014/main" id="{CDA4EF09-23DA-4662-9E9B-5949D107C3FF}"/>
              </a:ext>
            </a:extLst>
          </p:cNvPr>
          <p:cNvSpPr/>
          <p:nvPr/>
        </p:nvSpPr>
        <p:spPr>
          <a:xfrm>
            <a:off x="9407856" y="4678588"/>
            <a:ext cx="566586" cy="36446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8000"/>
              </a:gs>
            </a:gsLst>
            <a:path path="shap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GFP</a:t>
            </a:r>
            <a:endParaRPr lang="en-US" sz="12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4377D80-3564-4ED9-A888-B63795BDE036}"/>
              </a:ext>
            </a:extLst>
          </p:cNvPr>
          <p:cNvSpPr/>
          <p:nvPr/>
        </p:nvSpPr>
        <p:spPr>
          <a:xfrm>
            <a:off x="10137413" y="4672087"/>
            <a:ext cx="721638" cy="36446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6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</a:t>
            </a:r>
          </a:p>
        </p:txBody>
      </p:sp>
    </p:spTree>
    <p:extLst>
      <p:ext uri="{BB962C8B-B14F-4D97-AF65-F5344CB8AC3E}">
        <p14:creationId xmlns:p14="http://schemas.microsoft.com/office/powerpoint/2010/main" val="115229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562E128-46D2-4091-9A89-04E6DE4F8B60}"/>
              </a:ext>
            </a:extLst>
          </p:cNvPr>
          <p:cNvGrpSpPr/>
          <p:nvPr/>
        </p:nvGrpSpPr>
        <p:grpSpPr>
          <a:xfrm>
            <a:off x="3176987" y="1532148"/>
            <a:ext cx="5783067" cy="1697707"/>
            <a:chOff x="3176987" y="1532148"/>
            <a:chExt cx="5783067" cy="1697707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9496085-3045-467D-9177-A9C96113B4D4}"/>
                </a:ext>
              </a:extLst>
            </p:cNvPr>
            <p:cNvGrpSpPr/>
            <p:nvPr/>
          </p:nvGrpSpPr>
          <p:grpSpPr>
            <a:xfrm>
              <a:off x="6210730" y="1534877"/>
              <a:ext cx="2749324" cy="1694978"/>
              <a:chOff x="6190773" y="1936360"/>
              <a:chExt cx="2749324" cy="169497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DFD778-C456-412E-A125-A8128A06E7DC}"/>
                  </a:ext>
                </a:extLst>
              </p:cNvPr>
              <p:cNvGrpSpPr/>
              <p:nvPr/>
            </p:nvGrpSpPr>
            <p:grpSpPr>
              <a:xfrm>
                <a:off x="6652478" y="1936360"/>
                <a:ext cx="2129753" cy="370495"/>
                <a:chOff x="6409819" y="5009045"/>
                <a:chExt cx="2129753" cy="370495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74611A72-3609-4300-BEE0-CD6C4D8883B8}"/>
                    </a:ext>
                  </a:extLst>
                </p:cNvPr>
                <p:cNvSpPr/>
                <p:nvPr/>
              </p:nvSpPr>
              <p:spPr>
                <a:xfrm>
                  <a:off x="7101316" y="5011208"/>
                  <a:ext cx="566586" cy="36446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C000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K2</a:t>
                  </a:r>
                  <a:endParaRPr lang="en-US" sz="12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2AB5207A-EE98-47DF-80CF-6EA9351633C5}"/>
                    </a:ext>
                  </a:extLst>
                </p:cNvPr>
                <p:cNvSpPr/>
                <p:nvPr/>
              </p:nvSpPr>
              <p:spPr>
                <a:xfrm>
                  <a:off x="7817934" y="5010383"/>
                  <a:ext cx="721638" cy="36446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Blast</a:t>
                  </a: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69F78A6E-1051-4C6A-AD18-1A313054A6B0}"/>
                    </a:ext>
                  </a:extLst>
                </p:cNvPr>
                <p:cNvSpPr/>
                <p:nvPr/>
              </p:nvSpPr>
              <p:spPr>
                <a:xfrm>
                  <a:off x="6409819" y="5009045"/>
                  <a:ext cx="523132" cy="37049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T2A</a:t>
                  </a:r>
                  <a:endParaRPr 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A55D39A0-8140-4EEF-ADD9-335F8F8D5F17}"/>
                    </a:ext>
                  </a:extLst>
                </p:cNvPr>
                <p:cNvCxnSpPr/>
                <p:nvPr/>
              </p:nvCxnSpPr>
              <p:spPr>
                <a:xfrm>
                  <a:off x="6935749" y="5190904"/>
                  <a:ext cx="159047" cy="16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235BA849-8955-4DC5-BE65-3BFCD613238F}"/>
                    </a:ext>
                  </a:extLst>
                </p:cNvPr>
                <p:cNvCxnSpPr/>
                <p:nvPr/>
              </p:nvCxnSpPr>
              <p:spPr>
                <a:xfrm>
                  <a:off x="7667902" y="5199468"/>
                  <a:ext cx="159047" cy="16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BA45143B-AB33-40CC-8120-31A865D758D2}"/>
                  </a:ext>
                </a:extLst>
              </p:cNvPr>
              <p:cNvGrpSpPr/>
              <p:nvPr/>
            </p:nvGrpSpPr>
            <p:grpSpPr>
              <a:xfrm>
                <a:off x="6190773" y="2605940"/>
                <a:ext cx="2749324" cy="1025398"/>
                <a:chOff x="5812963" y="5678625"/>
                <a:chExt cx="2749324" cy="1025398"/>
              </a:xfrm>
            </p:grpSpPr>
            <p:pic>
              <p:nvPicPr>
                <p:cNvPr id="140" name="Picture 2" descr="Image result for DNA image sketch">
                  <a:extLst>
                    <a:ext uri="{FF2B5EF4-FFF2-40B4-BE49-F238E27FC236}">
                      <a16:creationId xmlns:a16="http://schemas.microsoft.com/office/drawing/2014/main" id="{EAE249E2-8D3D-4504-AC53-2476A0CCCE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738" r="28639" b="20400"/>
                <a:stretch/>
              </p:blipFill>
              <p:spPr bwMode="auto">
                <a:xfrm rot="5400000">
                  <a:off x="7237801" y="4988257"/>
                  <a:ext cx="482627" cy="18633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FA700726-6819-43F4-A8D6-83A95217B2EC}"/>
                    </a:ext>
                  </a:extLst>
                </p:cNvPr>
                <p:cNvGrpSpPr/>
                <p:nvPr/>
              </p:nvGrpSpPr>
              <p:grpSpPr>
                <a:xfrm>
                  <a:off x="5812963" y="5774414"/>
                  <a:ext cx="863600" cy="274320"/>
                  <a:chOff x="9418592" y="5111786"/>
                  <a:chExt cx="277267" cy="141850"/>
                </a:xfrm>
              </p:grpSpPr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B745AC23-26A6-4B9B-A5FB-95A4A64FDE6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426365" y="5111786"/>
                    <a:ext cx="0" cy="14185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id="{CC5C82A9-CAFD-4364-80A5-2554FDFCBE88}"/>
                      </a:ext>
                    </a:extLst>
                  </p:cNvPr>
                  <p:cNvCxnSpPr/>
                  <p:nvPr/>
                </p:nvCxnSpPr>
                <p:spPr>
                  <a:xfrm>
                    <a:off x="9418592" y="5121124"/>
                    <a:ext cx="277267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688AC25D-39E9-438C-B276-0ED88E6F6A7A}"/>
                    </a:ext>
                  </a:extLst>
                </p:cNvPr>
                <p:cNvSpPr/>
                <p:nvPr/>
              </p:nvSpPr>
              <p:spPr>
                <a:xfrm>
                  <a:off x="5828624" y="5821108"/>
                  <a:ext cx="83228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KRT20</a:t>
                  </a: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70FB80E-011A-4143-B8BA-C92B96D18643}"/>
                    </a:ext>
                  </a:extLst>
                </p:cNvPr>
                <p:cNvSpPr/>
                <p:nvPr/>
              </p:nvSpPr>
              <p:spPr>
                <a:xfrm>
                  <a:off x="6014795" y="6119248"/>
                  <a:ext cx="254749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Differentiation Reporter </a:t>
                  </a:r>
                </a:p>
                <a:p>
                  <a:pPr algn="ctr"/>
                  <a:r>
                    <a:rPr lang="en-US" sz="1600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System</a:t>
                  </a:r>
                </a:p>
              </p:txBody>
            </p: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ECC7333-5073-47DB-AE91-9783A6739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09128" y="2372126"/>
                <a:ext cx="973103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E1284FA6-97C2-41A9-B42F-DD2F628EB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2478" y="2372126"/>
                <a:ext cx="916506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82EBAD0D-674E-46B9-9778-9F6CCA0F22F4}"/>
                </a:ext>
              </a:extLst>
            </p:cNvPr>
            <p:cNvGrpSpPr/>
            <p:nvPr/>
          </p:nvGrpSpPr>
          <p:grpSpPr>
            <a:xfrm>
              <a:off x="3176987" y="1532148"/>
              <a:ext cx="2597833" cy="1694978"/>
              <a:chOff x="2079512" y="1885464"/>
              <a:chExt cx="2597833" cy="1694978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0DFBC8D3-2019-4B91-A109-FCE5143DA9BE}"/>
                  </a:ext>
                </a:extLst>
              </p:cNvPr>
              <p:cNvGrpSpPr/>
              <p:nvPr/>
            </p:nvGrpSpPr>
            <p:grpSpPr>
              <a:xfrm>
                <a:off x="2541217" y="1885464"/>
                <a:ext cx="2129753" cy="370495"/>
                <a:chOff x="6409819" y="5009045"/>
                <a:chExt cx="2129753" cy="370495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CBCFA328-B218-4470-9360-B12E01EDD280}"/>
                    </a:ext>
                  </a:extLst>
                </p:cNvPr>
                <p:cNvSpPr/>
                <p:nvPr/>
              </p:nvSpPr>
              <p:spPr>
                <a:xfrm>
                  <a:off x="7101316" y="5011208"/>
                  <a:ext cx="566586" cy="36446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rgbClr val="0080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rgbClr val="008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GFP</a:t>
                  </a:r>
                  <a:endParaRPr lang="en-US" sz="12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5C46C58D-851C-4D49-B7BC-AD07A0DDD783}"/>
                    </a:ext>
                  </a:extLst>
                </p:cNvPr>
                <p:cNvSpPr/>
                <p:nvPr/>
              </p:nvSpPr>
              <p:spPr>
                <a:xfrm>
                  <a:off x="7817934" y="5010383"/>
                  <a:ext cx="721638" cy="36446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46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Neo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D7377623-4A3D-407C-9A90-5FE8E36F92E6}"/>
                    </a:ext>
                  </a:extLst>
                </p:cNvPr>
                <p:cNvSpPr/>
                <p:nvPr/>
              </p:nvSpPr>
              <p:spPr>
                <a:xfrm>
                  <a:off x="6409819" y="5009045"/>
                  <a:ext cx="523132" cy="37049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T2A</a:t>
                  </a:r>
                  <a:endParaRPr lang="en-US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51A620D-A1D1-4DC9-A3FE-98C0C0AD8A48}"/>
                    </a:ext>
                  </a:extLst>
                </p:cNvPr>
                <p:cNvCxnSpPr/>
                <p:nvPr/>
              </p:nvCxnSpPr>
              <p:spPr>
                <a:xfrm>
                  <a:off x="6935749" y="5190904"/>
                  <a:ext cx="159047" cy="16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4E869B7A-71B1-40E1-86D1-86B3EBE5C1A0}"/>
                    </a:ext>
                  </a:extLst>
                </p:cNvPr>
                <p:cNvCxnSpPr/>
                <p:nvPr/>
              </p:nvCxnSpPr>
              <p:spPr>
                <a:xfrm>
                  <a:off x="7667902" y="5199468"/>
                  <a:ext cx="159047" cy="16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42C15C7F-145F-40CD-931C-74AED91BF1CA}"/>
                  </a:ext>
                </a:extLst>
              </p:cNvPr>
              <p:cNvGrpSpPr/>
              <p:nvPr/>
            </p:nvGrpSpPr>
            <p:grpSpPr>
              <a:xfrm>
                <a:off x="2079512" y="2555044"/>
                <a:ext cx="2597833" cy="1025398"/>
                <a:chOff x="5812963" y="5678625"/>
                <a:chExt cx="2597833" cy="1025398"/>
              </a:xfrm>
            </p:grpSpPr>
            <p:pic>
              <p:nvPicPr>
                <p:cNvPr id="156" name="Picture 2" descr="Image result for DNA image sketch">
                  <a:extLst>
                    <a:ext uri="{FF2B5EF4-FFF2-40B4-BE49-F238E27FC236}">
                      <a16:creationId xmlns:a16="http://schemas.microsoft.com/office/drawing/2014/main" id="{DEDDA2F6-02B7-48A4-B2FA-FCBD9758F8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738" r="28639" b="20400"/>
                <a:stretch/>
              </p:blipFill>
              <p:spPr bwMode="auto">
                <a:xfrm rot="5400000">
                  <a:off x="7237801" y="4988257"/>
                  <a:ext cx="482627" cy="18633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C96BA7AA-5ED5-4D21-B217-080F85309E13}"/>
                    </a:ext>
                  </a:extLst>
                </p:cNvPr>
                <p:cNvGrpSpPr/>
                <p:nvPr/>
              </p:nvGrpSpPr>
              <p:grpSpPr>
                <a:xfrm>
                  <a:off x="5812963" y="5774414"/>
                  <a:ext cx="863600" cy="274320"/>
                  <a:chOff x="9418592" y="5111786"/>
                  <a:chExt cx="277267" cy="141850"/>
                </a:xfrm>
              </p:grpSpPr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52FC9CF5-4B04-4A65-9F66-F930BF7C180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426365" y="5111786"/>
                    <a:ext cx="0" cy="141850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>
                    <a:extLst>
                      <a:ext uri="{FF2B5EF4-FFF2-40B4-BE49-F238E27FC236}">
                        <a16:creationId xmlns:a16="http://schemas.microsoft.com/office/drawing/2014/main" id="{5968EC4B-4B31-4348-A067-8C5CEEBF1D31}"/>
                      </a:ext>
                    </a:extLst>
                  </p:cNvPr>
                  <p:cNvCxnSpPr/>
                  <p:nvPr/>
                </p:nvCxnSpPr>
                <p:spPr>
                  <a:xfrm>
                    <a:off x="9418592" y="5121124"/>
                    <a:ext cx="277267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62BCDF73-C905-49B4-B97B-33A628A9EC9B}"/>
                    </a:ext>
                  </a:extLst>
                </p:cNvPr>
                <p:cNvSpPr/>
                <p:nvPr/>
              </p:nvSpPr>
              <p:spPr>
                <a:xfrm>
                  <a:off x="5879119" y="5821108"/>
                  <a:ext cx="73129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SOX9</a:t>
                  </a: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627EA77E-CA25-4DA0-86A6-ED2A8AE746AA}"/>
                    </a:ext>
                  </a:extLst>
                </p:cNvPr>
                <p:cNvSpPr/>
                <p:nvPr/>
              </p:nvSpPr>
              <p:spPr>
                <a:xfrm>
                  <a:off x="6243224" y="6119248"/>
                  <a:ext cx="209063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008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Stem Cell Reporter </a:t>
                  </a:r>
                </a:p>
                <a:p>
                  <a:pPr algn="ctr"/>
                  <a:r>
                    <a:rPr lang="en-US" sz="1600" b="1" dirty="0">
                      <a:solidFill>
                        <a:srgbClr val="008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System</a:t>
                  </a:r>
                </a:p>
              </p:txBody>
            </p:sp>
          </p:grp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8680CC5-CC08-4D43-9344-2EE8AC85D3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7867" y="2321230"/>
                <a:ext cx="973103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1FC6162-7FB8-465D-8650-D01E813CA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1217" y="2321230"/>
                <a:ext cx="916506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4A675A-EB5A-4420-9E86-F6A6B6653F99}"/>
              </a:ext>
            </a:extLst>
          </p:cNvPr>
          <p:cNvGrpSpPr/>
          <p:nvPr/>
        </p:nvGrpSpPr>
        <p:grpSpPr>
          <a:xfrm>
            <a:off x="714962" y="1109655"/>
            <a:ext cx="1955266" cy="2503967"/>
            <a:chOff x="714962" y="1109655"/>
            <a:chExt cx="1955266" cy="250396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3E17778-307A-479E-A9CB-4CCC456EE815}"/>
                </a:ext>
              </a:extLst>
            </p:cNvPr>
            <p:cNvGrpSpPr/>
            <p:nvPr/>
          </p:nvGrpSpPr>
          <p:grpSpPr>
            <a:xfrm>
              <a:off x="714962" y="1115481"/>
              <a:ext cx="1326646" cy="2291824"/>
              <a:chOff x="334383" y="1513588"/>
              <a:chExt cx="1326646" cy="229182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A003E74-747F-49CA-B77E-59C04DE36D13}"/>
                  </a:ext>
                </a:extLst>
              </p:cNvPr>
              <p:cNvGrpSpPr/>
              <p:nvPr/>
            </p:nvGrpSpPr>
            <p:grpSpPr>
              <a:xfrm>
                <a:off x="334383" y="1513588"/>
                <a:ext cx="1326646" cy="2291824"/>
                <a:chOff x="2729215" y="1394397"/>
                <a:chExt cx="2100079" cy="4157571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F3A2F75-0B7A-4F66-8790-3F0B487BE017}"/>
                    </a:ext>
                  </a:extLst>
                </p:cNvPr>
                <p:cNvSpPr txBox="1"/>
                <p:nvPr/>
              </p:nvSpPr>
              <p:spPr>
                <a:xfrm>
                  <a:off x="2783885" y="1394397"/>
                  <a:ext cx="1194737" cy="5413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Lumen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E4D7491-2A36-4755-83E2-FD2A31C906CA}"/>
                    </a:ext>
                  </a:extLst>
                </p:cNvPr>
                <p:cNvSpPr txBox="1"/>
                <p:nvPr/>
              </p:nvSpPr>
              <p:spPr>
                <a:xfrm rot="5400000">
                  <a:off x="4010195" y="2904354"/>
                  <a:ext cx="1165849" cy="4723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>
                      <a:latin typeface="Arial" panose="020B0604020202020204" pitchFamily="34" charset="0"/>
                      <a:cs typeface="Arial" panose="020B0604020202020204" pitchFamily="34" charset="0"/>
                    </a:rPr>
                    <a:t>Villus</a:t>
                  </a:r>
                  <a:endParaRPr lang="en-US" sz="16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3258E09-EF5A-4860-9195-A9F0B612B647}"/>
                    </a:ext>
                  </a:extLst>
                </p:cNvPr>
                <p:cNvSpPr txBox="1"/>
                <p:nvPr/>
              </p:nvSpPr>
              <p:spPr>
                <a:xfrm rot="16200000">
                  <a:off x="2419031" y="4709310"/>
                  <a:ext cx="1151293" cy="4723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Crypt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4A5B0F7-C20A-41BB-A763-44F813D4FAAF}"/>
                    </a:ext>
                  </a:extLst>
                </p:cNvPr>
                <p:cNvGrpSpPr/>
                <p:nvPr/>
              </p:nvGrpSpPr>
              <p:grpSpPr>
                <a:xfrm>
                  <a:off x="2729215" y="1959275"/>
                  <a:ext cx="2087673" cy="3592693"/>
                  <a:chOff x="4095250" y="1304057"/>
                  <a:chExt cx="1358494" cy="2330854"/>
                </a:xfrm>
              </p:grpSpPr>
              <p:sp>
                <p:nvSpPr>
                  <p:cNvPr id="39" name="Freeform: Shape 61">
                    <a:extLst>
                      <a:ext uri="{FF2B5EF4-FFF2-40B4-BE49-F238E27FC236}">
                        <a16:creationId xmlns:a16="http://schemas.microsoft.com/office/drawing/2014/main" id="{B8627A35-2A9F-4E1D-9647-A8E2D2FC66AE}"/>
                      </a:ext>
                    </a:extLst>
                  </p:cNvPr>
                  <p:cNvSpPr/>
                  <p:nvPr/>
                </p:nvSpPr>
                <p:spPr>
                  <a:xfrm>
                    <a:off x="4269113" y="1304057"/>
                    <a:ext cx="1010767" cy="2125325"/>
                  </a:xfrm>
                  <a:custGeom>
                    <a:avLst/>
                    <a:gdLst>
                      <a:gd name="connsiteX0" fmla="*/ 0 w 1464149"/>
                      <a:gd name="connsiteY0" fmla="*/ 101666 h 1611958"/>
                      <a:gd name="connsiteX1" fmla="*/ 283029 w 1464149"/>
                      <a:gd name="connsiteY1" fmla="*/ 112552 h 1611958"/>
                      <a:gd name="connsiteX2" fmla="*/ 413658 w 1464149"/>
                      <a:gd name="connsiteY2" fmla="*/ 1244666 h 1611958"/>
                      <a:gd name="connsiteX3" fmla="*/ 740229 w 1464149"/>
                      <a:gd name="connsiteY3" fmla="*/ 1593009 h 1611958"/>
                      <a:gd name="connsiteX4" fmla="*/ 1110343 w 1464149"/>
                      <a:gd name="connsiteY4" fmla="*/ 1407952 h 1611958"/>
                      <a:gd name="connsiteX5" fmla="*/ 1153886 w 1464149"/>
                      <a:gd name="connsiteY5" fmla="*/ 112552 h 1611958"/>
                      <a:gd name="connsiteX6" fmla="*/ 1436915 w 1464149"/>
                      <a:gd name="connsiteY6" fmla="*/ 79895 h 1611958"/>
                      <a:gd name="connsiteX7" fmla="*/ 1436915 w 1464149"/>
                      <a:gd name="connsiteY7" fmla="*/ 90780 h 1611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4149" h="1611958">
                        <a:moveTo>
                          <a:pt x="0" y="101666"/>
                        </a:moveTo>
                        <a:cubicBezTo>
                          <a:pt x="107043" y="11859"/>
                          <a:pt x="214086" y="-77948"/>
                          <a:pt x="283029" y="112552"/>
                        </a:cubicBezTo>
                        <a:cubicBezTo>
                          <a:pt x="351972" y="303052"/>
                          <a:pt x="337458" y="997923"/>
                          <a:pt x="413658" y="1244666"/>
                        </a:cubicBezTo>
                        <a:cubicBezTo>
                          <a:pt x="489858" y="1491409"/>
                          <a:pt x="624115" y="1565795"/>
                          <a:pt x="740229" y="1593009"/>
                        </a:cubicBezTo>
                        <a:cubicBezTo>
                          <a:pt x="856343" y="1620223"/>
                          <a:pt x="1041400" y="1654695"/>
                          <a:pt x="1110343" y="1407952"/>
                        </a:cubicBezTo>
                        <a:cubicBezTo>
                          <a:pt x="1179286" y="1161209"/>
                          <a:pt x="1099457" y="333895"/>
                          <a:pt x="1153886" y="112552"/>
                        </a:cubicBezTo>
                        <a:cubicBezTo>
                          <a:pt x="1208315" y="-108791"/>
                          <a:pt x="1389744" y="83524"/>
                          <a:pt x="1436915" y="79895"/>
                        </a:cubicBezTo>
                        <a:cubicBezTo>
                          <a:pt x="1484086" y="76266"/>
                          <a:pt x="1460500" y="83523"/>
                          <a:pt x="1436915" y="9078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40" name="Freeform: Shape 62">
                    <a:extLst>
                      <a:ext uri="{FF2B5EF4-FFF2-40B4-BE49-F238E27FC236}">
                        <a16:creationId xmlns:a16="http://schemas.microsoft.com/office/drawing/2014/main" id="{ACAC4CE0-BDA1-4227-A745-984EA65C8D0B}"/>
                      </a:ext>
                    </a:extLst>
                  </p:cNvPr>
                  <p:cNvSpPr/>
                  <p:nvPr/>
                </p:nvSpPr>
                <p:spPr>
                  <a:xfrm>
                    <a:off x="4095250" y="1502609"/>
                    <a:ext cx="1358494" cy="2125325"/>
                  </a:xfrm>
                  <a:custGeom>
                    <a:avLst/>
                    <a:gdLst>
                      <a:gd name="connsiteX0" fmla="*/ 0 w 1464149"/>
                      <a:gd name="connsiteY0" fmla="*/ 101666 h 1611958"/>
                      <a:gd name="connsiteX1" fmla="*/ 283029 w 1464149"/>
                      <a:gd name="connsiteY1" fmla="*/ 112552 h 1611958"/>
                      <a:gd name="connsiteX2" fmla="*/ 413658 w 1464149"/>
                      <a:gd name="connsiteY2" fmla="*/ 1244666 h 1611958"/>
                      <a:gd name="connsiteX3" fmla="*/ 740229 w 1464149"/>
                      <a:gd name="connsiteY3" fmla="*/ 1593009 h 1611958"/>
                      <a:gd name="connsiteX4" fmla="*/ 1110343 w 1464149"/>
                      <a:gd name="connsiteY4" fmla="*/ 1407952 h 1611958"/>
                      <a:gd name="connsiteX5" fmla="*/ 1153886 w 1464149"/>
                      <a:gd name="connsiteY5" fmla="*/ 112552 h 1611958"/>
                      <a:gd name="connsiteX6" fmla="*/ 1436915 w 1464149"/>
                      <a:gd name="connsiteY6" fmla="*/ 79895 h 1611958"/>
                      <a:gd name="connsiteX7" fmla="*/ 1436915 w 1464149"/>
                      <a:gd name="connsiteY7" fmla="*/ 90780 h 1611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4149" h="1611958">
                        <a:moveTo>
                          <a:pt x="0" y="101666"/>
                        </a:moveTo>
                        <a:cubicBezTo>
                          <a:pt x="107043" y="11859"/>
                          <a:pt x="214086" y="-77948"/>
                          <a:pt x="283029" y="112552"/>
                        </a:cubicBezTo>
                        <a:cubicBezTo>
                          <a:pt x="351972" y="303052"/>
                          <a:pt x="337458" y="997923"/>
                          <a:pt x="413658" y="1244666"/>
                        </a:cubicBezTo>
                        <a:cubicBezTo>
                          <a:pt x="489858" y="1491409"/>
                          <a:pt x="624115" y="1565795"/>
                          <a:pt x="740229" y="1593009"/>
                        </a:cubicBezTo>
                        <a:cubicBezTo>
                          <a:pt x="856343" y="1620223"/>
                          <a:pt x="1041400" y="1654695"/>
                          <a:pt x="1110343" y="1407952"/>
                        </a:cubicBezTo>
                        <a:cubicBezTo>
                          <a:pt x="1179286" y="1161209"/>
                          <a:pt x="1099457" y="333895"/>
                          <a:pt x="1153886" y="112552"/>
                        </a:cubicBezTo>
                        <a:cubicBezTo>
                          <a:pt x="1208315" y="-108791"/>
                          <a:pt x="1389744" y="83524"/>
                          <a:pt x="1436915" y="79895"/>
                        </a:cubicBezTo>
                        <a:cubicBezTo>
                          <a:pt x="1484086" y="76266"/>
                          <a:pt x="1460500" y="83523"/>
                          <a:pt x="1436915" y="9078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C2143C8D-620A-415C-9B3D-2B0899BC4573}"/>
                      </a:ext>
                    </a:extLst>
                  </p:cNvPr>
                  <p:cNvCxnSpPr>
                    <a:cxnSpLocks/>
                    <a:stCxn id="39" idx="3"/>
                    <a:endCxn id="40" idx="3"/>
                  </p:cNvCxnSpPr>
                  <p:nvPr/>
                </p:nvCxnSpPr>
                <p:spPr>
                  <a:xfrm>
                    <a:off x="4780126" y="3404398"/>
                    <a:ext cx="1937" cy="19855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9ED0D52F-ABF1-4CDB-9D2C-ACEA02C85C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15382" y="3414140"/>
                    <a:ext cx="26060" cy="2207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F56C26C6-84FB-455F-AE76-1D02F6158A0E}"/>
                      </a:ext>
                    </a:extLst>
                  </p:cNvPr>
                  <p:cNvCxnSpPr>
                    <a:cxnSpLocks/>
                    <a:endCxn id="40" idx="4"/>
                  </p:cNvCxnSpPr>
                  <p:nvPr/>
                </p:nvCxnSpPr>
                <p:spPr>
                  <a:xfrm>
                    <a:off x="4988910" y="3338229"/>
                    <a:ext cx="136559" cy="2072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4C960D34-05CA-40D2-84D8-B12DAC0A8A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38765" y="3132445"/>
                    <a:ext cx="107291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AB1825B2-EA67-439E-B6BF-9D0B24F2BF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625715" y="3338229"/>
                    <a:ext cx="59690" cy="1476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3690ECE9-069D-40B8-A908-94DC9B782D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532506" y="3266896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A746242D-BDF6-4BF7-9F3B-1D014D6D77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83520" y="3112835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61D336D7-C354-4D9B-9802-83ED2216EF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58826" y="2986471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EB25DC2D-3DD1-40BD-967D-FF90C13DE8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39774" y="2834077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0D329A67-1A9A-45BE-8CCD-8D592B4549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9771" y="2687313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DD2AEF7E-E9DD-4223-93B4-95D422FF57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6337" y="2544337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356FFC84-F80A-420C-A5AD-400224ADA9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1574" y="2428398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7FE529A-317A-4952-A70B-31BD6AC8F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43172" y="3009399"/>
                    <a:ext cx="107291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B37F2C29-37EE-4E50-A592-1AB7F6F349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45327" y="2894730"/>
                    <a:ext cx="107291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D1086688-B124-4A82-99B5-4524C061F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53253" y="2752431"/>
                    <a:ext cx="107291" cy="49753"/>
                  </a:xfrm>
                  <a:prstGeom prst="line">
                    <a:avLst/>
                  </a:prstGeom>
                  <a:ln>
                    <a:solidFill>
                      <a:srgbClr val="FF9B3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E8341242-F5FE-4768-AE06-CB4981DF43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53253" y="2575856"/>
                    <a:ext cx="107291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8CCECCD6-9568-4F7E-82C1-B5F88A44D7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48490" y="2464738"/>
                    <a:ext cx="107291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878D307C-41FE-417D-AA63-E09C63DB0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54853" y="2304357"/>
                    <a:ext cx="100584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D7FE8134-E452-48B1-B9A7-FECABC0F6E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48291" y="2175245"/>
                    <a:ext cx="100584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0CDB4ECE-32C9-477D-95CB-5F57F3D5BC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53252" y="2070425"/>
                    <a:ext cx="99366" cy="107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BAA951EA-0FE0-481D-B5A4-CC00BE15C3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1575" y="2257425"/>
                    <a:ext cx="88513" cy="439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57DC0E77-0C3D-496F-8E96-C5B904A07E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13810" y="2138363"/>
                    <a:ext cx="91515" cy="4815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90E6F384-FF89-40B4-A507-5F5FDABF9C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95788" y="1988015"/>
                    <a:ext cx="102257" cy="6462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A9805E6E-7AD4-4324-85A0-EB49C6BF3E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5788" y="1871663"/>
                    <a:ext cx="109537" cy="3411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C8204910-987E-42F5-A125-48A5F226BD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53252" y="1898889"/>
                    <a:ext cx="99366" cy="107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81850903-D920-428E-8E80-26A1ECF649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49136" y="1651006"/>
                    <a:ext cx="121497" cy="225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35109504-36AF-42C0-8FC7-195593F3A6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76825" y="1433513"/>
                    <a:ext cx="104775" cy="1524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40B1A0DF-34BD-4EEE-92F5-5C8001FC3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75817" y="1669206"/>
                    <a:ext cx="115643" cy="5542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DE997BBB-2A8B-4D6C-A3F9-22A0921CCE3E}"/>
                      </a:ext>
                    </a:extLst>
                  </p:cNvPr>
                  <p:cNvCxnSpPr>
                    <a:cxnSpLocks/>
                    <a:stCxn id="39" idx="1"/>
                  </p:cNvCxnSpPr>
                  <p:nvPr/>
                </p:nvCxnSpPr>
                <p:spPr>
                  <a:xfrm flipH="1">
                    <a:off x="4314130" y="1452454"/>
                    <a:ext cx="150370" cy="10558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Freeform: Shape 97">
                  <a:extLst>
                    <a:ext uri="{FF2B5EF4-FFF2-40B4-BE49-F238E27FC236}">
                      <a16:creationId xmlns:a16="http://schemas.microsoft.com/office/drawing/2014/main" id="{DB41DF35-BAD7-4715-B5DD-CBDBAF62024B}"/>
                    </a:ext>
                  </a:extLst>
                </p:cNvPr>
                <p:cNvSpPr/>
                <p:nvPr/>
              </p:nvSpPr>
              <p:spPr>
                <a:xfrm>
                  <a:off x="3334347" y="4752911"/>
                  <a:ext cx="228891" cy="322568"/>
                </a:xfrm>
                <a:custGeom>
                  <a:avLst/>
                  <a:gdLst>
                    <a:gd name="connsiteX0" fmla="*/ 96154 w 148944"/>
                    <a:gd name="connsiteY0" fmla="*/ 0 h 209275"/>
                    <a:gd name="connsiteX1" fmla="*/ 0 w 148944"/>
                    <a:gd name="connsiteY1" fmla="*/ 62217 h 209275"/>
                    <a:gd name="connsiteX2" fmla="*/ 43364 w 148944"/>
                    <a:gd name="connsiteY2" fmla="*/ 209275 h 209275"/>
                    <a:gd name="connsiteX3" fmla="*/ 148944 w 148944"/>
                    <a:gd name="connsiteY3" fmla="*/ 141403 h 209275"/>
                    <a:gd name="connsiteX4" fmla="*/ 96154 w 148944"/>
                    <a:gd name="connsiteY4" fmla="*/ 0 h 209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944" h="209275">
                      <a:moveTo>
                        <a:pt x="96154" y="0"/>
                      </a:moveTo>
                      <a:lnTo>
                        <a:pt x="0" y="62217"/>
                      </a:lnTo>
                      <a:lnTo>
                        <a:pt x="43364" y="209275"/>
                      </a:lnTo>
                      <a:lnTo>
                        <a:pt x="148944" y="141403"/>
                      </a:lnTo>
                      <a:lnTo>
                        <a:pt x="96154" y="0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highlight>
                      <a:srgbClr val="008000"/>
                    </a:highlight>
                  </a:endParaRPr>
                </a:p>
              </p:txBody>
            </p:sp>
            <p:sp>
              <p:nvSpPr>
                <p:cNvPr id="15" name="Freeform: Shape 98">
                  <a:extLst>
                    <a:ext uri="{FF2B5EF4-FFF2-40B4-BE49-F238E27FC236}">
                      <a16:creationId xmlns:a16="http://schemas.microsoft.com/office/drawing/2014/main" id="{FC693662-9618-481C-B6CC-E4EFAB4D5391}"/>
                    </a:ext>
                  </a:extLst>
                </p:cNvPr>
                <p:cNvSpPr/>
                <p:nvPr/>
              </p:nvSpPr>
              <p:spPr>
                <a:xfrm>
                  <a:off x="4110716" y="4785991"/>
                  <a:ext cx="231105" cy="329072"/>
                </a:xfrm>
                <a:custGeom>
                  <a:avLst/>
                  <a:gdLst>
                    <a:gd name="connsiteX0" fmla="*/ 52366 w 150385"/>
                    <a:gd name="connsiteY0" fmla="*/ 0 h 213494"/>
                    <a:gd name="connsiteX1" fmla="*/ 0 w 150385"/>
                    <a:gd name="connsiteY1" fmla="*/ 194696 h 213494"/>
                    <a:gd name="connsiteX2" fmla="*/ 124874 w 150385"/>
                    <a:gd name="connsiteY2" fmla="*/ 213494 h 213494"/>
                    <a:gd name="connsiteX3" fmla="*/ 150385 w 150385"/>
                    <a:gd name="connsiteY3" fmla="*/ 44310 h 213494"/>
                    <a:gd name="connsiteX4" fmla="*/ 52366 w 150385"/>
                    <a:gd name="connsiteY4" fmla="*/ 0 h 213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385" h="213494">
                      <a:moveTo>
                        <a:pt x="52366" y="0"/>
                      </a:moveTo>
                      <a:lnTo>
                        <a:pt x="0" y="194696"/>
                      </a:lnTo>
                      <a:lnTo>
                        <a:pt x="124874" y="213494"/>
                      </a:lnTo>
                      <a:lnTo>
                        <a:pt x="150385" y="44310"/>
                      </a:lnTo>
                      <a:lnTo>
                        <a:pt x="52366" y="0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highlight>
                      <a:srgbClr val="008000"/>
                    </a:highlight>
                  </a:endParaRPr>
                </a:p>
              </p:txBody>
            </p:sp>
            <p:sp>
              <p:nvSpPr>
                <p:cNvPr id="16" name="Freeform: Shape 99">
                  <a:extLst>
                    <a:ext uri="{FF2B5EF4-FFF2-40B4-BE49-F238E27FC236}">
                      <a16:creationId xmlns:a16="http://schemas.microsoft.com/office/drawing/2014/main" id="{3F5D6134-2DD0-49E8-87E0-CA3690BE29AC}"/>
                    </a:ext>
                  </a:extLst>
                </p:cNvPr>
                <p:cNvSpPr/>
                <p:nvPr/>
              </p:nvSpPr>
              <p:spPr>
                <a:xfrm>
                  <a:off x="3089308" y="2196875"/>
                  <a:ext cx="233169" cy="403578"/>
                </a:xfrm>
                <a:custGeom>
                  <a:avLst/>
                  <a:gdLst>
                    <a:gd name="connsiteX0" fmla="*/ 0 w 151728"/>
                    <a:gd name="connsiteY0" fmla="*/ 99362 h 261833"/>
                    <a:gd name="connsiteX1" fmla="*/ 134273 w 151728"/>
                    <a:gd name="connsiteY1" fmla="*/ 0 h 261833"/>
                    <a:gd name="connsiteX2" fmla="*/ 151728 w 151728"/>
                    <a:gd name="connsiteY2" fmla="*/ 208124 h 261833"/>
                    <a:gd name="connsiteX3" fmla="*/ 41624 w 151728"/>
                    <a:gd name="connsiteY3" fmla="*/ 261833 h 261833"/>
                    <a:gd name="connsiteX4" fmla="*/ 0 w 151728"/>
                    <a:gd name="connsiteY4" fmla="*/ 99362 h 261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28" h="261833">
                      <a:moveTo>
                        <a:pt x="0" y="99362"/>
                      </a:moveTo>
                      <a:lnTo>
                        <a:pt x="134273" y="0"/>
                      </a:lnTo>
                      <a:lnTo>
                        <a:pt x="151728" y="208124"/>
                      </a:lnTo>
                      <a:lnTo>
                        <a:pt x="41624" y="261833"/>
                      </a:lnTo>
                      <a:lnTo>
                        <a:pt x="0" y="9936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7" name="Freeform: Shape 100">
                  <a:extLst>
                    <a:ext uri="{FF2B5EF4-FFF2-40B4-BE49-F238E27FC236}">
                      <a16:creationId xmlns:a16="http://schemas.microsoft.com/office/drawing/2014/main" id="{612E2113-AF43-42F1-8A58-DBD89EBE5E9D}"/>
                    </a:ext>
                  </a:extLst>
                </p:cNvPr>
                <p:cNvSpPr/>
                <p:nvPr/>
              </p:nvSpPr>
              <p:spPr>
                <a:xfrm>
                  <a:off x="3155338" y="2532159"/>
                  <a:ext cx="190867" cy="347697"/>
                </a:xfrm>
                <a:custGeom>
                  <a:avLst/>
                  <a:gdLst>
                    <a:gd name="connsiteX0" fmla="*/ 0 w 127559"/>
                    <a:gd name="connsiteY0" fmla="*/ 55052 h 225578"/>
                    <a:gd name="connsiteX1" fmla="*/ 116818 w 127559"/>
                    <a:gd name="connsiteY1" fmla="*/ 0 h 225578"/>
                    <a:gd name="connsiteX2" fmla="*/ 127559 w 127559"/>
                    <a:gd name="connsiteY2" fmla="*/ 194696 h 225578"/>
                    <a:gd name="connsiteX3" fmla="*/ 18798 w 127559"/>
                    <a:gd name="connsiteY3" fmla="*/ 225578 h 225578"/>
                    <a:gd name="connsiteX4" fmla="*/ 0 w 127559"/>
                    <a:gd name="connsiteY4" fmla="*/ 55052 h 22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59" h="225578">
                      <a:moveTo>
                        <a:pt x="0" y="55052"/>
                      </a:moveTo>
                      <a:lnTo>
                        <a:pt x="116818" y="0"/>
                      </a:lnTo>
                      <a:lnTo>
                        <a:pt x="127559" y="194696"/>
                      </a:lnTo>
                      <a:lnTo>
                        <a:pt x="18798" y="225578"/>
                      </a:lnTo>
                      <a:lnTo>
                        <a:pt x="0" y="5505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8" name="Freeform: Shape 101">
                  <a:extLst>
                    <a:ext uri="{FF2B5EF4-FFF2-40B4-BE49-F238E27FC236}">
                      <a16:creationId xmlns:a16="http://schemas.microsoft.com/office/drawing/2014/main" id="{05B8CD58-FA7F-47D6-8172-6D9A9EC732B6}"/>
                    </a:ext>
                  </a:extLst>
                </p:cNvPr>
                <p:cNvSpPr/>
                <p:nvPr/>
              </p:nvSpPr>
              <p:spPr>
                <a:xfrm>
                  <a:off x="3194544" y="2840534"/>
                  <a:ext cx="154759" cy="262843"/>
                </a:xfrm>
                <a:custGeom>
                  <a:avLst/>
                  <a:gdLst>
                    <a:gd name="connsiteX0" fmla="*/ 0 w 100705"/>
                    <a:gd name="connsiteY0" fmla="*/ 40282 h 170526"/>
                    <a:gd name="connsiteX1" fmla="*/ 4028 w 100705"/>
                    <a:gd name="connsiteY1" fmla="*/ 170526 h 170526"/>
                    <a:gd name="connsiteX2" fmla="*/ 100705 w 100705"/>
                    <a:gd name="connsiteY2" fmla="*/ 110104 h 170526"/>
                    <a:gd name="connsiteX3" fmla="*/ 98019 w 100705"/>
                    <a:gd name="connsiteY3" fmla="*/ 0 h 170526"/>
                    <a:gd name="connsiteX4" fmla="*/ 0 w 100705"/>
                    <a:gd name="connsiteY4" fmla="*/ 40282 h 17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5" h="170526">
                      <a:moveTo>
                        <a:pt x="0" y="40282"/>
                      </a:moveTo>
                      <a:lnTo>
                        <a:pt x="4028" y="170526"/>
                      </a:lnTo>
                      <a:lnTo>
                        <a:pt x="100705" y="110104"/>
                      </a:lnTo>
                      <a:cubicBezTo>
                        <a:pt x="99810" y="73403"/>
                        <a:pt x="98914" y="36701"/>
                        <a:pt x="98019" y="0"/>
                      </a:cubicBezTo>
                      <a:lnTo>
                        <a:pt x="0" y="402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" name="Freeform: Shape 102">
                  <a:extLst>
                    <a:ext uri="{FF2B5EF4-FFF2-40B4-BE49-F238E27FC236}">
                      <a16:creationId xmlns:a16="http://schemas.microsoft.com/office/drawing/2014/main" id="{5F0DEE6B-13B2-4F87-B086-7E16B047D02E}"/>
                    </a:ext>
                  </a:extLst>
                </p:cNvPr>
                <p:cNvSpPr/>
                <p:nvPr/>
              </p:nvSpPr>
              <p:spPr>
                <a:xfrm>
                  <a:off x="3202799" y="3020591"/>
                  <a:ext cx="158886" cy="300097"/>
                </a:xfrm>
                <a:custGeom>
                  <a:avLst/>
                  <a:gdLst>
                    <a:gd name="connsiteX0" fmla="*/ 0 w 103390"/>
                    <a:gd name="connsiteY0" fmla="*/ 63109 h 194696"/>
                    <a:gd name="connsiteX1" fmla="*/ 5371 w 103390"/>
                    <a:gd name="connsiteY1" fmla="*/ 194696 h 194696"/>
                    <a:gd name="connsiteX2" fmla="*/ 103390 w 103390"/>
                    <a:gd name="connsiteY2" fmla="*/ 139644 h 194696"/>
                    <a:gd name="connsiteX3" fmla="*/ 92648 w 103390"/>
                    <a:gd name="connsiteY3" fmla="*/ 0 h 194696"/>
                    <a:gd name="connsiteX4" fmla="*/ 0 w 103390"/>
                    <a:gd name="connsiteY4" fmla="*/ 63109 h 194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390" h="194696">
                      <a:moveTo>
                        <a:pt x="0" y="63109"/>
                      </a:moveTo>
                      <a:lnTo>
                        <a:pt x="5371" y="194696"/>
                      </a:lnTo>
                      <a:lnTo>
                        <a:pt x="103390" y="139644"/>
                      </a:lnTo>
                      <a:lnTo>
                        <a:pt x="92648" y="0"/>
                      </a:lnTo>
                      <a:lnTo>
                        <a:pt x="0" y="6310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0" name="Freeform: Shape 103">
                  <a:extLst>
                    <a:ext uri="{FF2B5EF4-FFF2-40B4-BE49-F238E27FC236}">
                      <a16:creationId xmlns:a16="http://schemas.microsoft.com/office/drawing/2014/main" id="{DB09CD69-FD0F-471D-AC7B-1266B7C74189}"/>
                    </a:ext>
                  </a:extLst>
                </p:cNvPr>
                <p:cNvSpPr/>
                <p:nvPr/>
              </p:nvSpPr>
              <p:spPr>
                <a:xfrm>
                  <a:off x="3211054" y="3254460"/>
                  <a:ext cx="156821" cy="246286"/>
                </a:xfrm>
                <a:custGeom>
                  <a:avLst/>
                  <a:gdLst>
                    <a:gd name="connsiteX0" fmla="*/ 0 w 102047"/>
                    <a:gd name="connsiteY0" fmla="*/ 52366 h 159785"/>
                    <a:gd name="connsiteX1" fmla="*/ 8056 w 102047"/>
                    <a:gd name="connsiteY1" fmla="*/ 159785 h 159785"/>
                    <a:gd name="connsiteX2" fmla="*/ 102047 w 102047"/>
                    <a:gd name="connsiteY2" fmla="*/ 106076 h 159785"/>
                    <a:gd name="connsiteX3" fmla="*/ 91305 w 102047"/>
                    <a:gd name="connsiteY3" fmla="*/ 0 h 159785"/>
                    <a:gd name="connsiteX4" fmla="*/ 0 w 102047"/>
                    <a:gd name="connsiteY4" fmla="*/ 52366 h 159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047" h="159785">
                      <a:moveTo>
                        <a:pt x="0" y="52366"/>
                      </a:moveTo>
                      <a:lnTo>
                        <a:pt x="8056" y="159785"/>
                      </a:lnTo>
                      <a:lnTo>
                        <a:pt x="102047" y="106076"/>
                      </a:lnTo>
                      <a:lnTo>
                        <a:pt x="91305" y="0"/>
                      </a:lnTo>
                      <a:lnTo>
                        <a:pt x="0" y="5236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1" name="Freeform: Shape 104">
                  <a:extLst>
                    <a:ext uri="{FF2B5EF4-FFF2-40B4-BE49-F238E27FC236}">
                      <a16:creationId xmlns:a16="http://schemas.microsoft.com/office/drawing/2014/main" id="{3F577AC0-4B69-46EA-BE6A-297473486B95}"/>
                    </a:ext>
                  </a:extLst>
                </p:cNvPr>
                <p:cNvSpPr/>
                <p:nvPr/>
              </p:nvSpPr>
              <p:spPr>
                <a:xfrm>
                  <a:off x="3219309" y="3430379"/>
                  <a:ext cx="152695" cy="368396"/>
                </a:xfrm>
                <a:custGeom>
                  <a:avLst/>
                  <a:gdLst>
                    <a:gd name="connsiteX0" fmla="*/ 0 w 99362"/>
                    <a:gd name="connsiteY0" fmla="*/ 53709 h 239006"/>
                    <a:gd name="connsiteX1" fmla="*/ 8056 w 99362"/>
                    <a:gd name="connsiteY1" fmla="*/ 239006 h 239006"/>
                    <a:gd name="connsiteX2" fmla="*/ 99362 w 99362"/>
                    <a:gd name="connsiteY2" fmla="*/ 174555 h 239006"/>
                    <a:gd name="connsiteX3" fmla="*/ 91305 w 99362"/>
                    <a:gd name="connsiteY3" fmla="*/ 0 h 239006"/>
                    <a:gd name="connsiteX4" fmla="*/ 0 w 99362"/>
                    <a:gd name="connsiteY4" fmla="*/ 53709 h 239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62" h="239006">
                      <a:moveTo>
                        <a:pt x="0" y="53709"/>
                      </a:moveTo>
                      <a:lnTo>
                        <a:pt x="8056" y="239006"/>
                      </a:lnTo>
                      <a:lnTo>
                        <a:pt x="99362" y="174555"/>
                      </a:lnTo>
                      <a:lnTo>
                        <a:pt x="91305" y="0"/>
                      </a:lnTo>
                      <a:lnTo>
                        <a:pt x="0" y="5370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/>
                    </a:gs>
                    <a:gs pos="100000">
                      <a:schemeClr val="bg1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2" name="Freeform: Shape 105">
                  <a:extLst>
                    <a:ext uri="{FF2B5EF4-FFF2-40B4-BE49-F238E27FC236}">
                      <a16:creationId xmlns:a16="http://schemas.microsoft.com/office/drawing/2014/main" id="{5229E564-7A2B-4883-B84B-FED674EFF1D0}"/>
                    </a:ext>
                  </a:extLst>
                </p:cNvPr>
                <p:cNvSpPr/>
                <p:nvPr/>
              </p:nvSpPr>
              <p:spPr>
                <a:xfrm>
                  <a:off x="3235815" y="3711849"/>
                  <a:ext cx="146087" cy="252496"/>
                </a:xfrm>
                <a:custGeom>
                  <a:avLst/>
                  <a:gdLst>
                    <a:gd name="connsiteX0" fmla="*/ 0 w 85935"/>
                    <a:gd name="connsiteY0" fmla="*/ 56395 h 163814"/>
                    <a:gd name="connsiteX1" fmla="*/ 4029 w 85935"/>
                    <a:gd name="connsiteY1" fmla="*/ 163814 h 163814"/>
                    <a:gd name="connsiteX2" fmla="*/ 85935 w 85935"/>
                    <a:gd name="connsiteY2" fmla="*/ 100705 h 163814"/>
                    <a:gd name="connsiteX3" fmla="*/ 84593 w 85935"/>
                    <a:gd name="connsiteY3" fmla="*/ 0 h 163814"/>
                    <a:gd name="connsiteX4" fmla="*/ 0 w 85935"/>
                    <a:gd name="connsiteY4" fmla="*/ 56395 h 16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935" h="163814">
                      <a:moveTo>
                        <a:pt x="0" y="56395"/>
                      </a:moveTo>
                      <a:lnTo>
                        <a:pt x="4029" y="163814"/>
                      </a:lnTo>
                      <a:lnTo>
                        <a:pt x="85935" y="100705"/>
                      </a:lnTo>
                      <a:cubicBezTo>
                        <a:pt x="85488" y="67137"/>
                        <a:pt x="85040" y="33568"/>
                        <a:pt x="84593" y="0"/>
                      </a:cubicBezTo>
                      <a:lnTo>
                        <a:pt x="0" y="56395"/>
                      </a:ln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3" name="Freeform: Shape 106">
                  <a:extLst>
                    <a:ext uri="{FF2B5EF4-FFF2-40B4-BE49-F238E27FC236}">
                      <a16:creationId xmlns:a16="http://schemas.microsoft.com/office/drawing/2014/main" id="{C3C6896A-FDEA-4A71-9848-4CFBB1AACF0F}"/>
                    </a:ext>
                  </a:extLst>
                </p:cNvPr>
                <p:cNvSpPr/>
                <p:nvPr/>
              </p:nvSpPr>
              <p:spPr>
                <a:xfrm>
                  <a:off x="3247917" y="3879491"/>
                  <a:ext cx="142831" cy="308375"/>
                </a:xfrm>
                <a:custGeom>
                  <a:avLst/>
                  <a:gdLst>
                    <a:gd name="connsiteX0" fmla="*/ 9581 w 94173"/>
                    <a:gd name="connsiteY0" fmla="*/ 200067 h 200067"/>
                    <a:gd name="connsiteX1" fmla="*/ 94173 w 94173"/>
                    <a:gd name="connsiteY1" fmla="*/ 138301 h 200067"/>
                    <a:gd name="connsiteX2" fmla="*/ 91488 w 94173"/>
                    <a:gd name="connsiteY2" fmla="*/ 0 h 200067"/>
                    <a:gd name="connsiteX3" fmla="*/ 182 w 94173"/>
                    <a:gd name="connsiteY3" fmla="*/ 63108 h 200067"/>
                    <a:gd name="connsiteX4" fmla="*/ 9581 w 94173"/>
                    <a:gd name="connsiteY4" fmla="*/ 200067 h 200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73" h="200067">
                      <a:moveTo>
                        <a:pt x="9581" y="200067"/>
                      </a:moveTo>
                      <a:lnTo>
                        <a:pt x="94173" y="138301"/>
                      </a:lnTo>
                      <a:lnTo>
                        <a:pt x="91488" y="0"/>
                      </a:lnTo>
                      <a:lnTo>
                        <a:pt x="182" y="63108"/>
                      </a:lnTo>
                      <a:cubicBezTo>
                        <a:pt x="-266" y="100257"/>
                        <a:pt x="-713" y="137406"/>
                        <a:pt x="9581" y="20006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4" name="Freeform: Shape 107">
                  <a:extLst>
                    <a:ext uri="{FF2B5EF4-FFF2-40B4-BE49-F238E27FC236}">
                      <a16:creationId xmlns:a16="http://schemas.microsoft.com/office/drawing/2014/main" id="{824739D1-6910-4A96-A10F-7B1C80BA6EB4}"/>
                    </a:ext>
                  </a:extLst>
                </p:cNvPr>
                <p:cNvSpPr/>
                <p:nvPr/>
              </p:nvSpPr>
              <p:spPr>
                <a:xfrm>
                  <a:off x="4203576" y="2159623"/>
                  <a:ext cx="196029" cy="358048"/>
                </a:xfrm>
                <a:custGeom>
                  <a:avLst/>
                  <a:gdLst>
                    <a:gd name="connsiteX0" fmla="*/ 21484 w 127560"/>
                    <a:gd name="connsiteY0" fmla="*/ 0 h 232293"/>
                    <a:gd name="connsiteX1" fmla="*/ 0 w 127560"/>
                    <a:gd name="connsiteY1" fmla="*/ 232293 h 232293"/>
                    <a:gd name="connsiteX2" fmla="*/ 108762 w 127560"/>
                    <a:gd name="connsiteY2" fmla="*/ 210809 h 232293"/>
                    <a:gd name="connsiteX3" fmla="*/ 127560 w 127560"/>
                    <a:gd name="connsiteY3" fmla="*/ 143672 h 232293"/>
                    <a:gd name="connsiteX4" fmla="*/ 21484 w 127560"/>
                    <a:gd name="connsiteY4" fmla="*/ 0 h 232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60" h="232293">
                      <a:moveTo>
                        <a:pt x="21484" y="0"/>
                      </a:moveTo>
                      <a:lnTo>
                        <a:pt x="0" y="232293"/>
                      </a:lnTo>
                      <a:lnTo>
                        <a:pt x="108762" y="210809"/>
                      </a:lnTo>
                      <a:lnTo>
                        <a:pt x="127560" y="143672"/>
                      </a:lnTo>
                      <a:lnTo>
                        <a:pt x="2148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5" name="Freeform: Shape 108">
                  <a:extLst>
                    <a:ext uri="{FF2B5EF4-FFF2-40B4-BE49-F238E27FC236}">
                      <a16:creationId xmlns:a16="http://schemas.microsoft.com/office/drawing/2014/main" id="{BC642DD9-C20D-4084-93BB-82F1FB6F4BD0}"/>
                    </a:ext>
                  </a:extLst>
                </p:cNvPr>
                <p:cNvSpPr/>
                <p:nvPr/>
              </p:nvSpPr>
              <p:spPr>
                <a:xfrm>
                  <a:off x="4203575" y="2503182"/>
                  <a:ext cx="156823" cy="374606"/>
                </a:xfrm>
                <a:custGeom>
                  <a:avLst/>
                  <a:gdLst>
                    <a:gd name="connsiteX0" fmla="*/ 2686 w 102048"/>
                    <a:gd name="connsiteY0" fmla="*/ 17456 h 243035"/>
                    <a:gd name="connsiteX1" fmla="*/ 0 w 102048"/>
                    <a:gd name="connsiteY1" fmla="*/ 239007 h 243035"/>
                    <a:gd name="connsiteX2" fmla="*/ 87278 w 102048"/>
                    <a:gd name="connsiteY2" fmla="*/ 243035 h 243035"/>
                    <a:gd name="connsiteX3" fmla="*/ 102048 w 102048"/>
                    <a:gd name="connsiteY3" fmla="*/ 0 h 243035"/>
                    <a:gd name="connsiteX4" fmla="*/ 2686 w 102048"/>
                    <a:gd name="connsiteY4" fmla="*/ 17456 h 243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048" h="243035">
                      <a:moveTo>
                        <a:pt x="2686" y="17456"/>
                      </a:moveTo>
                      <a:cubicBezTo>
                        <a:pt x="1791" y="91306"/>
                        <a:pt x="895" y="165157"/>
                        <a:pt x="0" y="239007"/>
                      </a:cubicBezTo>
                      <a:lnTo>
                        <a:pt x="87278" y="243035"/>
                      </a:lnTo>
                      <a:lnTo>
                        <a:pt x="102048" y="0"/>
                      </a:lnTo>
                      <a:lnTo>
                        <a:pt x="2686" y="1745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6" name="Freeform: Shape 109">
                  <a:extLst>
                    <a:ext uri="{FF2B5EF4-FFF2-40B4-BE49-F238E27FC236}">
                      <a16:creationId xmlns:a16="http://schemas.microsoft.com/office/drawing/2014/main" id="{CD059975-044A-49E9-8908-E0FE5E8A5BA6}"/>
                    </a:ext>
                  </a:extLst>
                </p:cNvPr>
                <p:cNvSpPr/>
                <p:nvPr/>
              </p:nvSpPr>
              <p:spPr>
                <a:xfrm>
                  <a:off x="4199449" y="2883850"/>
                  <a:ext cx="138251" cy="266985"/>
                </a:xfrm>
                <a:custGeom>
                  <a:avLst/>
                  <a:gdLst>
                    <a:gd name="connsiteX0" fmla="*/ 0 w 89963"/>
                    <a:gd name="connsiteY0" fmla="*/ 0 h 173213"/>
                    <a:gd name="connsiteX1" fmla="*/ 5371 w 89963"/>
                    <a:gd name="connsiteY1" fmla="*/ 159785 h 173213"/>
                    <a:gd name="connsiteX2" fmla="*/ 89963 w 89963"/>
                    <a:gd name="connsiteY2" fmla="*/ 173213 h 173213"/>
                    <a:gd name="connsiteX3" fmla="*/ 88620 w 89963"/>
                    <a:gd name="connsiteY3" fmla="*/ 4028 h 173213"/>
                    <a:gd name="connsiteX4" fmla="*/ 0 w 89963"/>
                    <a:gd name="connsiteY4" fmla="*/ 0 h 173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963" h="173213">
                      <a:moveTo>
                        <a:pt x="0" y="0"/>
                      </a:moveTo>
                      <a:lnTo>
                        <a:pt x="5371" y="159785"/>
                      </a:lnTo>
                      <a:lnTo>
                        <a:pt x="89963" y="173213"/>
                      </a:lnTo>
                      <a:cubicBezTo>
                        <a:pt x="89515" y="116818"/>
                        <a:pt x="89068" y="60423"/>
                        <a:pt x="88620" y="40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7" name="Freeform: Shape 110">
                  <a:extLst>
                    <a:ext uri="{FF2B5EF4-FFF2-40B4-BE49-F238E27FC236}">
                      <a16:creationId xmlns:a16="http://schemas.microsoft.com/office/drawing/2014/main" id="{97D884EF-4746-4993-AB17-93FBA8083989}"/>
                    </a:ext>
                  </a:extLst>
                </p:cNvPr>
                <p:cNvSpPr/>
                <p:nvPr/>
              </p:nvSpPr>
              <p:spPr>
                <a:xfrm>
                  <a:off x="4203575" y="3148909"/>
                  <a:ext cx="138251" cy="227659"/>
                </a:xfrm>
                <a:custGeom>
                  <a:avLst/>
                  <a:gdLst>
                    <a:gd name="connsiteX0" fmla="*/ 0 w 89963"/>
                    <a:gd name="connsiteY0" fmla="*/ 0 h 147700"/>
                    <a:gd name="connsiteX1" fmla="*/ 2686 w 89963"/>
                    <a:gd name="connsiteY1" fmla="*/ 99362 h 147700"/>
                    <a:gd name="connsiteX2" fmla="*/ 89963 w 89963"/>
                    <a:gd name="connsiteY2" fmla="*/ 147700 h 147700"/>
                    <a:gd name="connsiteX3" fmla="*/ 83250 w 89963"/>
                    <a:gd name="connsiteY3" fmla="*/ 8056 h 147700"/>
                    <a:gd name="connsiteX4" fmla="*/ 0 w 89963"/>
                    <a:gd name="connsiteY4" fmla="*/ 0 h 1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963" h="147700">
                      <a:moveTo>
                        <a:pt x="0" y="0"/>
                      </a:moveTo>
                      <a:cubicBezTo>
                        <a:pt x="895" y="33121"/>
                        <a:pt x="1791" y="66241"/>
                        <a:pt x="2686" y="99362"/>
                      </a:cubicBezTo>
                      <a:lnTo>
                        <a:pt x="89963" y="147700"/>
                      </a:lnTo>
                      <a:lnTo>
                        <a:pt x="83250" y="80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8" name="Freeform: Shape 111">
                  <a:extLst>
                    <a:ext uri="{FF2B5EF4-FFF2-40B4-BE49-F238E27FC236}">
                      <a16:creationId xmlns:a16="http://schemas.microsoft.com/office/drawing/2014/main" id="{DE8FCF08-A8D4-4C0B-9769-3463865E90A9}"/>
                    </a:ext>
                  </a:extLst>
                </p:cNvPr>
                <p:cNvSpPr/>
                <p:nvPr/>
              </p:nvSpPr>
              <p:spPr>
                <a:xfrm>
                  <a:off x="4209766" y="3306201"/>
                  <a:ext cx="125871" cy="246286"/>
                </a:xfrm>
                <a:custGeom>
                  <a:avLst/>
                  <a:gdLst>
                    <a:gd name="connsiteX0" fmla="*/ 0 w 81906"/>
                    <a:gd name="connsiteY0" fmla="*/ 0 h 159785"/>
                    <a:gd name="connsiteX1" fmla="*/ 2685 w 81906"/>
                    <a:gd name="connsiteY1" fmla="*/ 118160 h 159785"/>
                    <a:gd name="connsiteX2" fmla="*/ 81906 w 81906"/>
                    <a:gd name="connsiteY2" fmla="*/ 159785 h 159785"/>
                    <a:gd name="connsiteX3" fmla="*/ 80564 w 81906"/>
                    <a:gd name="connsiteY3" fmla="*/ 44310 h 159785"/>
                    <a:gd name="connsiteX4" fmla="*/ 0 w 81906"/>
                    <a:gd name="connsiteY4" fmla="*/ 0 h 159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06" h="159785">
                      <a:moveTo>
                        <a:pt x="0" y="0"/>
                      </a:moveTo>
                      <a:lnTo>
                        <a:pt x="2685" y="118160"/>
                      </a:lnTo>
                      <a:lnTo>
                        <a:pt x="81906" y="159785"/>
                      </a:lnTo>
                      <a:cubicBezTo>
                        <a:pt x="81459" y="121293"/>
                        <a:pt x="81011" y="82802"/>
                        <a:pt x="80564" y="443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9" name="Freeform: Shape 112">
                  <a:extLst>
                    <a:ext uri="{FF2B5EF4-FFF2-40B4-BE49-F238E27FC236}">
                      <a16:creationId xmlns:a16="http://schemas.microsoft.com/office/drawing/2014/main" id="{DE1263B3-F1B9-462D-952A-F49250A0AAF0}"/>
                    </a:ext>
                  </a:extLst>
                </p:cNvPr>
                <p:cNvSpPr/>
                <p:nvPr/>
              </p:nvSpPr>
              <p:spPr>
                <a:xfrm>
                  <a:off x="4207701" y="3513161"/>
                  <a:ext cx="134124" cy="300097"/>
                </a:xfrm>
                <a:custGeom>
                  <a:avLst/>
                  <a:gdLst>
                    <a:gd name="connsiteX0" fmla="*/ 0 w 87277"/>
                    <a:gd name="connsiteY0" fmla="*/ 0 h 194696"/>
                    <a:gd name="connsiteX1" fmla="*/ 1343 w 87277"/>
                    <a:gd name="connsiteY1" fmla="*/ 149043 h 194696"/>
                    <a:gd name="connsiteX2" fmla="*/ 87277 w 87277"/>
                    <a:gd name="connsiteY2" fmla="*/ 194696 h 194696"/>
                    <a:gd name="connsiteX3" fmla="*/ 80564 w 87277"/>
                    <a:gd name="connsiteY3" fmla="*/ 36254 h 194696"/>
                    <a:gd name="connsiteX4" fmla="*/ 0 w 87277"/>
                    <a:gd name="connsiteY4" fmla="*/ 0 h 194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277" h="194696">
                      <a:moveTo>
                        <a:pt x="0" y="0"/>
                      </a:moveTo>
                      <a:cubicBezTo>
                        <a:pt x="448" y="49681"/>
                        <a:pt x="895" y="99362"/>
                        <a:pt x="1343" y="149043"/>
                      </a:cubicBezTo>
                      <a:lnTo>
                        <a:pt x="87277" y="194696"/>
                      </a:lnTo>
                      <a:lnTo>
                        <a:pt x="80564" y="362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/>
                    </a:gs>
                    <a:gs pos="100000">
                      <a:schemeClr val="bg1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0" name="Freeform: Shape 113">
                  <a:extLst>
                    <a:ext uri="{FF2B5EF4-FFF2-40B4-BE49-F238E27FC236}">
                      <a16:creationId xmlns:a16="http://schemas.microsoft.com/office/drawing/2014/main" id="{4BAC3434-35E9-48AD-9F84-78E8B58F977B}"/>
                    </a:ext>
                  </a:extLst>
                </p:cNvPr>
                <p:cNvSpPr/>
                <p:nvPr/>
              </p:nvSpPr>
              <p:spPr>
                <a:xfrm>
                  <a:off x="4205639" y="3761521"/>
                  <a:ext cx="142378" cy="211104"/>
                </a:xfrm>
                <a:custGeom>
                  <a:avLst/>
                  <a:gdLst>
                    <a:gd name="connsiteX0" fmla="*/ 0 w 92649"/>
                    <a:gd name="connsiteY0" fmla="*/ 100705 h 136959"/>
                    <a:gd name="connsiteX1" fmla="*/ 91306 w 92649"/>
                    <a:gd name="connsiteY1" fmla="*/ 136959 h 136959"/>
                    <a:gd name="connsiteX2" fmla="*/ 92649 w 92649"/>
                    <a:gd name="connsiteY2" fmla="*/ 44310 h 136959"/>
                    <a:gd name="connsiteX3" fmla="*/ 6714 w 92649"/>
                    <a:gd name="connsiteY3" fmla="*/ 0 h 136959"/>
                    <a:gd name="connsiteX4" fmla="*/ 0 w 92649"/>
                    <a:gd name="connsiteY4" fmla="*/ 100705 h 13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649" h="136959">
                      <a:moveTo>
                        <a:pt x="0" y="100705"/>
                      </a:moveTo>
                      <a:lnTo>
                        <a:pt x="91306" y="136959"/>
                      </a:lnTo>
                      <a:cubicBezTo>
                        <a:pt x="91754" y="106076"/>
                        <a:pt x="92201" y="75193"/>
                        <a:pt x="92649" y="44310"/>
                      </a:cubicBezTo>
                      <a:lnTo>
                        <a:pt x="6714" y="0"/>
                      </a:lnTo>
                      <a:lnTo>
                        <a:pt x="0" y="1007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1" name="Freeform: Shape 115">
                  <a:extLst>
                    <a:ext uri="{FF2B5EF4-FFF2-40B4-BE49-F238E27FC236}">
                      <a16:creationId xmlns:a16="http://schemas.microsoft.com/office/drawing/2014/main" id="{6D7B6D84-5C37-43DF-946D-D4F25B32073F}"/>
                    </a:ext>
                  </a:extLst>
                </p:cNvPr>
                <p:cNvSpPr/>
                <p:nvPr/>
              </p:nvSpPr>
              <p:spPr>
                <a:xfrm>
                  <a:off x="3301847" y="4562470"/>
                  <a:ext cx="167140" cy="281470"/>
                </a:xfrm>
                <a:custGeom>
                  <a:avLst/>
                  <a:gdLst>
                    <a:gd name="connsiteX0" fmla="*/ 0 w 108761"/>
                    <a:gd name="connsiteY0" fmla="*/ 61766 h 182611"/>
                    <a:gd name="connsiteX1" fmla="*/ 91306 w 108761"/>
                    <a:gd name="connsiteY1" fmla="*/ 0 h 182611"/>
                    <a:gd name="connsiteX2" fmla="*/ 108761 w 108761"/>
                    <a:gd name="connsiteY2" fmla="*/ 111447 h 182611"/>
                    <a:gd name="connsiteX3" fmla="*/ 16113 w 108761"/>
                    <a:gd name="connsiteY3" fmla="*/ 182611 h 182611"/>
                    <a:gd name="connsiteX4" fmla="*/ 0 w 108761"/>
                    <a:gd name="connsiteY4" fmla="*/ 61766 h 182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761" h="182611">
                      <a:moveTo>
                        <a:pt x="0" y="61766"/>
                      </a:moveTo>
                      <a:lnTo>
                        <a:pt x="91306" y="0"/>
                      </a:lnTo>
                      <a:lnTo>
                        <a:pt x="108761" y="111447"/>
                      </a:lnTo>
                      <a:lnTo>
                        <a:pt x="16113" y="182611"/>
                      </a:lnTo>
                      <a:lnTo>
                        <a:pt x="0" y="61766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2" name="Freeform: Shape 116">
                  <a:extLst>
                    <a:ext uri="{FF2B5EF4-FFF2-40B4-BE49-F238E27FC236}">
                      <a16:creationId xmlns:a16="http://schemas.microsoft.com/office/drawing/2014/main" id="{60B3594D-2063-4564-A775-23042BCDDD20}"/>
                    </a:ext>
                  </a:extLst>
                </p:cNvPr>
                <p:cNvSpPr/>
                <p:nvPr/>
              </p:nvSpPr>
              <p:spPr>
                <a:xfrm>
                  <a:off x="3270896" y="4330671"/>
                  <a:ext cx="165075" cy="304237"/>
                </a:xfrm>
                <a:custGeom>
                  <a:avLst/>
                  <a:gdLst>
                    <a:gd name="connsiteX0" fmla="*/ 0 w 107418"/>
                    <a:gd name="connsiteY0" fmla="*/ 64451 h 197382"/>
                    <a:gd name="connsiteX1" fmla="*/ 91306 w 107418"/>
                    <a:gd name="connsiteY1" fmla="*/ 0 h 197382"/>
                    <a:gd name="connsiteX2" fmla="*/ 107418 w 107418"/>
                    <a:gd name="connsiteY2" fmla="*/ 142330 h 197382"/>
                    <a:gd name="connsiteX3" fmla="*/ 20141 w 107418"/>
                    <a:gd name="connsiteY3" fmla="*/ 197382 h 197382"/>
                    <a:gd name="connsiteX4" fmla="*/ 0 w 107418"/>
                    <a:gd name="connsiteY4" fmla="*/ 64451 h 197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418" h="197382">
                      <a:moveTo>
                        <a:pt x="0" y="64451"/>
                      </a:moveTo>
                      <a:lnTo>
                        <a:pt x="91306" y="0"/>
                      </a:lnTo>
                      <a:lnTo>
                        <a:pt x="107418" y="142330"/>
                      </a:lnTo>
                      <a:lnTo>
                        <a:pt x="20141" y="197382"/>
                      </a:lnTo>
                      <a:lnTo>
                        <a:pt x="0" y="64451"/>
                      </a:lnTo>
                      <a:close/>
                    </a:path>
                  </a:pathLst>
                </a:custGeom>
                <a:solidFill>
                  <a:srgbClr val="CCFFCC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3" name="Freeform: Shape 117">
                  <a:extLst>
                    <a:ext uri="{FF2B5EF4-FFF2-40B4-BE49-F238E27FC236}">
                      <a16:creationId xmlns:a16="http://schemas.microsoft.com/office/drawing/2014/main" id="{5F4B3D69-2A19-4100-A8AC-A8C0CA10B2E4}"/>
                    </a:ext>
                  </a:extLst>
                </p:cNvPr>
                <p:cNvSpPr/>
                <p:nvPr/>
              </p:nvSpPr>
              <p:spPr>
                <a:xfrm>
                  <a:off x="4199449" y="4417595"/>
                  <a:ext cx="144441" cy="235937"/>
                </a:xfrm>
                <a:custGeom>
                  <a:avLst/>
                  <a:gdLst>
                    <a:gd name="connsiteX0" fmla="*/ 0 w 93991"/>
                    <a:gd name="connsiteY0" fmla="*/ 0 h 153071"/>
                    <a:gd name="connsiteX1" fmla="*/ 2685 w 93991"/>
                    <a:gd name="connsiteY1" fmla="*/ 110104 h 153071"/>
                    <a:gd name="connsiteX2" fmla="*/ 92648 w 93991"/>
                    <a:gd name="connsiteY2" fmla="*/ 153071 h 153071"/>
                    <a:gd name="connsiteX3" fmla="*/ 93991 w 93991"/>
                    <a:gd name="connsiteY3" fmla="*/ 44310 h 153071"/>
                    <a:gd name="connsiteX4" fmla="*/ 0 w 93991"/>
                    <a:gd name="connsiteY4" fmla="*/ 0 h 153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991" h="153071">
                      <a:moveTo>
                        <a:pt x="0" y="0"/>
                      </a:moveTo>
                      <a:lnTo>
                        <a:pt x="2685" y="110104"/>
                      </a:lnTo>
                      <a:lnTo>
                        <a:pt x="92648" y="153071"/>
                      </a:lnTo>
                      <a:cubicBezTo>
                        <a:pt x="93096" y="116817"/>
                        <a:pt x="93543" y="80564"/>
                        <a:pt x="93991" y="443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4" name="Freeform: Shape 118">
                  <a:extLst>
                    <a:ext uri="{FF2B5EF4-FFF2-40B4-BE49-F238E27FC236}">
                      <a16:creationId xmlns:a16="http://schemas.microsoft.com/office/drawing/2014/main" id="{43117266-73DB-488D-84A7-4EAEAA183F4F}"/>
                    </a:ext>
                  </a:extLst>
                </p:cNvPr>
                <p:cNvSpPr/>
                <p:nvPr/>
              </p:nvSpPr>
              <p:spPr>
                <a:xfrm>
                  <a:off x="4187070" y="4605932"/>
                  <a:ext cx="148568" cy="229731"/>
                </a:xfrm>
                <a:custGeom>
                  <a:avLst/>
                  <a:gdLst>
                    <a:gd name="connsiteX0" fmla="*/ 8056 w 96676"/>
                    <a:gd name="connsiteY0" fmla="*/ 0 h 149044"/>
                    <a:gd name="connsiteX1" fmla="*/ 0 w 96676"/>
                    <a:gd name="connsiteY1" fmla="*/ 108762 h 149044"/>
                    <a:gd name="connsiteX2" fmla="*/ 96676 w 96676"/>
                    <a:gd name="connsiteY2" fmla="*/ 149044 h 149044"/>
                    <a:gd name="connsiteX3" fmla="*/ 95334 w 96676"/>
                    <a:gd name="connsiteY3" fmla="*/ 40282 h 149044"/>
                    <a:gd name="connsiteX4" fmla="*/ 8056 w 96676"/>
                    <a:gd name="connsiteY4" fmla="*/ 0 h 149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676" h="149044">
                      <a:moveTo>
                        <a:pt x="8056" y="0"/>
                      </a:moveTo>
                      <a:lnTo>
                        <a:pt x="0" y="108762"/>
                      </a:lnTo>
                      <a:lnTo>
                        <a:pt x="96676" y="149044"/>
                      </a:lnTo>
                      <a:cubicBezTo>
                        <a:pt x="96229" y="112790"/>
                        <a:pt x="95781" y="76536"/>
                        <a:pt x="95334" y="40282"/>
                      </a:cubicBezTo>
                      <a:lnTo>
                        <a:pt x="8056" y="0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5" name="Freeform: Shape 119">
                  <a:extLst>
                    <a:ext uri="{FF2B5EF4-FFF2-40B4-BE49-F238E27FC236}">
                      <a16:creationId xmlns:a16="http://schemas.microsoft.com/office/drawing/2014/main" id="{CB926E4A-36BB-41A3-9FD0-BB9AA471F73B}"/>
                    </a:ext>
                  </a:extLst>
                </p:cNvPr>
                <p:cNvSpPr/>
                <p:nvPr/>
              </p:nvSpPr>
              <p:spPr>
                <a:xfrm>
                  <a:off x="3405313" y="4970315"/>
                  <a:ext cx="223328" cy="342289"/>
                </a:xfrm>
                <a:custGeom>
                  <a:avLst/>
                  <a:gdLst>
                    <a:gd name="connsiteX0" fmla="*/ 111034 w 145324"/>
                    <a:gd name="connsiteY0" fmla="*/ 0 h 222069"/>
                    <a:gd name="connsiteX1" fmla="*/ 0 w 145324"/>
                    <a:gd name="connsiteY1" fmla="*/ 68580 h 222069"/>
                    <a:gd name="connsiteX2" fmla="*/ 84908 w 145324"/>
                    <a:gd name="connsiteY2" fmla="*/ 222069 h 222069"/>
                    <a:gd name="connsiteX3" fmla="*/ 145324 w 145324"/>
                    <a:gd name="connsiteY3" fmla="*/ 75111 h 222069"/>
                    <a:gd name="connsiteX4" fmla="*/ 111034 w 145324"/>
                    <a:gd name="connsiteY4" fmla="*/ 0 h 222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24" h="222069">
                      <a:moveTo>
                        <a:pt x="111034" y="0"/>
                      </a:moveTo>
                      <a:lnTo>
                        <a:pt x="0" y="68580"/>
                      </a:lnTo>
                      <a:lnTo>
                        <a:pt x="84908" y="222069"/>
                      </a:lnTo>
                      <a:lnTo>
                        <a:pt x="145324" y="75111"/>
                      </a:lnTo>
                      <a:lnTo>
                        <a:pt x="111034" y="0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6" name="Freeform: Shape 120">
                  <a:extLst>
                    <a:ext uri="{FF2B5EF4-FFF2-40B4-BE49-F238E27FC236}">
                      <a16:creationId xmlns:a16="http://schemas.microsoft.com/office/drawing/2014/main" id="{F4ABE798-FB21-4C11-8A43-C4328B4A50D3}"/>
                    </a:ext>
                  </a:extLst>
                </p:cNvPr>
                <p:cNvSpPr/>
                <p:nvPr/>
              </p:nvSpPr>
              <p:spPr>
                <a:xfrm>
                  <a:off x="3548731" y="5110354"/>
                  <a:ext cx="225193" cy="374943"/>
                </a:xfrm>
                <a:custGeom>
                  <a:avLst/>
                  <a:gdLst>
                    <a:gd name="connsiteX0" fmla="*/ 55685 w 146538"/>
                    <a:gd name="connsiteY0" fmla="*/ 0 h 243254"/>
                    <a:gd name="connsiteX1" fmla="*/ 0 w 146538"/>
                    <a:gd name="connsiteY1" fmla="*/ 142142 h 243254"/>
                    <a:gd name="connsiteX2" fmla="*/ 79131 w 146538"/>
                    <a:gd name="connsiteY2" fmla="*/ 215411 h 243254"/>
                    <a:gd name="connsiteX3" fmla="*/ 146538 w 146538"/>
                    <a:gd name="connsiteY3" fmla="*/ 243254 h 243254"/>
                    <a:gd name="connsiteX4" fmla="*/ 145073 w 146538"/>
                    <a:gd name="connsiteY4" fmla="*/ 58615 h 243254"/>
                    <a:gd name="connsiteX5" fmla="*/ 55685 w 146538"/>
                    <a:gd name="connsiteY5" fmla="*/ 0 h 24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538" h="243254">
                      <a:moveTo>
                        <a:pt x="55685" y="0"/>
                      </a:moveTo>
                      <a:lnTo>
                        <a:pt x="0" y="142142"/>
                      </a:lnTo>
                      <a:lnTo>
                        <a:pt x="79131" y="215411"/>
                      </a:lnTo>
                      <a:lnTo>
                        <a:pt x="146538" y="243254"/>
                      </a:lnTo>
                      <a:cubicBezTo>
                        <a:pt x="146050" y="181708"/>
                        <a:pt x="145561" y="120161"/>
                        <a:pt x="145073" y="58615"/>
                      </a:cubicBezTo>
                      <a:lnTo>
                        <a:pt x="55685" y="0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7" name="Freeform: Shape 121">
                  <a:extLst>
                    <a:ext uri="{FF2B5EF4-FFF2-40B4-BE49-F238E27FC236}">
                      <a16:creationId xmlns:a16="http://schemas.microsoft.com/office/drawing/2014/main" id="{DBAA3834-6F17-4031-A396-EB90688E7EF9}"/>
                    </a:ext>
                  </a:extLst>
                </p:cNvPr>
                <p:cNvSpPr/>
                <p:nvPr/>
              </p:nvSpPr>
              <p:spPr>
                <a:xfrm>
                  <a:off x="3773924" y="5205225"/>
                  <a:ext cx="243211" cy="322993"/>
                </a:xfrm>
                <a:custGeom>
                  <a:avLst/>
                  <a:gdLst>
                    <a:gd name="connsiteX0" fmla="*/ 0 w 158262"/>
                    <a:gd name="connsiteY0" fmla="*/ 0 h 209550"/>
                    <a:gd name="connsiteX1" fmla="*/ 84993 w 158262"/>
                    <a:gd name="connsiteY1" fmla="*/ 26377 h 209550"/>
                    <a:gd name="connsiteX2" fmla="*/ 133350 w 158262"/>
                    <a:gd name="connsiteY2" fmla="*/ 19050 h 209550"/>
                    <a:gd name="connsiteX3" fmla="*/ 158262 w 158262"/>
                    <a:gd name="connsiteY3" fmla="*/ 209550 h 209550"/>
                    <a:gd name="connsiteX4" fmla="*/ 84993 w 158262"/>
                    <a:gd name="connsiteY4" fmla="*/ 205154 h 209550"/>
                    <a:gd name="connsiteX5" fmla="*/ 11723 w 158262"/>
                    <a:gd name="connsiteY5" fmla="*/ 187569 h 209550"/>
                    <a:gd name="connsiteX6" fmla="*/ 0 w 158262"/>
                    <a:gd name="connsiteY6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8262" h="209550">
                      <a:moveTo>
                        <a:pt x="0" y="0"/>
                      </a:moveTo>
                      <a:lnTo>
                        <a:pt x="84993" y="26377"/>
                      </a:lnTo>
                      <a:lnTo>
                        <a:pt x="133350" y="19050"/>
                      </a:lnTo>
                      <a:lnTo>
                        <a:pt x="158262" y="209550"/>
                      </a:lnTo>
                      <a:lnTo>
                        <a:pt x="84993" y="205154"/>
                      </a:lnTo>
                      <a:lnTo>
                        <a:pt x="11723" y="1875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" name="Freeform: Shape 122">
                  <a:extLst>
                    <a:ext uri="{FF2B5EF4-FFF2-40B4-BE49-F238E27FC236}">
                      <a16:creationId xmlns:a16="http://schemas.microsoft.com/office/drawing/2014/main" id="{D509E2D5-D824-4533-A863-BEF1A2EF2D0E}"/>
                    </a:ext>
                  </a:extLst>
                </p:cNvPr>
                <p:cNvSpPr/>
                <p:nvPr/>
              </p:nvSpPr>
              <p:spPr>
                <a:xfrm>
                  <a:off x="3996863" y="5094555"/>
                  <a:ext cx="306265" cy="429152"/>
                </a:xfrm>
                <a:custGeom>
                  <a:avLst/>
                  <a:gdLst>
                    <a:gd name="connsiteX0" fmla="*/ 26377 w 199293"/>
                    <a:gd name="connsiteY0" fmla="*/ 278423 h 278423"/>
                    <a:gd name="connsiteX1" fmla="*/ 120162 w 199293"/>
                    <a:gd name="connsiteY1" fmla="*/ 219808 h 278423"/>
                    <a:gd name="connsiteX2" fmla="*/ 175847 w 199293"/>
                    <a:gd name="connsiteY2" fmla="*/ 115766 h 278423"/>
                    <a:gd name="connsiteX3" fmla="*/ 199293 w 199293"/>
                    <a:gd name="connsiteY3" fmla="*/ 19050 h 278423"/>
                    <a:gd name="connsiteX4" fmla="*/ 73270 w 199293"/>
                    <a:gd name="connsiteY4" fmla="*/ 0 h 278423"/>
                    <a:gd name="connsiteX5" fmla="*/ 36635 w 199293"/>
                    <a:gd name="connsiteY5" fmla="*/ 57150 h 278423"/>
                    <a:gd name="connsiteX6" fmla="*/ 0 w 199293"/>
                    <a:gd name="connsiteY6" fmla="*/ 86458 h 278423"/>
                    <a:gd name="connsiteX7" fmla="*/ 26377 w 199293"/>
                    <a:gd name="connsiteY7" fmla="*/ 278423 h 278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9293" h="278423">
                      <a:moveTo>
                        <a:pt x="26377" y="278423"/>
                      </a:moveTo>
                      <a:lnTo>
                        <a:pt x="120162" y="219808"/>
                      </a:lnTo>
                      <a:lnTo>
                        <a:pt x="175847" y="115766"/>
                      </a:lnTo>
                      <a:lnTo>
                        <a:pt x="199293" y="19050"/>
                      </a:lnTo>
                      <a:lnTo>
                        <a:pt x="73270" y="0"/>
                      </a:lnTo>
                      <a:lnTo>
                        <a:pt x="36635" y="57150"/>
                      </a:lnTo>
                      <a:lnTo>
                        <a:pt x="0" y="86458"/>
                      </a:lnTo>
                      <a:lnTo>
                        <a:pt x="26377" y="278423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6" name="Freeform: Shape 112">
                <a:extLst>
                  <a:ext uri="{FF2B5EF4-FFF2-40B4-BE49-F238E27FC236}">
                    <a16:creationId xmlns:a16="http://schemas.microsoft.com/office/drawing/2014/main" id="{D60E7E79-D6EF-4493-AE71-FAD2CA34921D}"/>
                  </a:ext>
                </a:extLst>
              </p:cNvPr>
              <p:cNvSpPr/>
              <p:nvPr/>
            </p:nvSpPr>
            <p:spPr>
              <a:xfrm>
                <a:off x="1276134" y="2916427"/>
                <a:ext cx="84728" cy="165426"/>
              </a:xfrm>
              <a:custGeom>
                <a:avLst/>
                <a:gdLst>
                  <a:gd name="connsiteX0" fmla="*/ 0 w 87277"/>
                  <a:gd name="connsiteY0" fmla="*/ 0 h 194696"/>
                  <a:gd name="connsiteX1" fmla="*/ 1343 w 87277"/>
                  <a:gd name="connsiteY1" fmla="*/ 149043 h 194696"/>
                  <a:gd name="connsiteX2" fmla="*/ 87277 w 87277"/>
                  <a:gd name="connsiteY2" fmla="*/ 194696 h 194696"/>
                  <a:gd name="connsiteX3" fmla="*/ 80564 w 87277"/>
                  <a:gd name="connsiteY3" fmla="*/ 36254 h 194696"/>
                  <a:gd name="connsiteX4" fmla="*/ 0 w 87277"/>
                  <a:gd name="connsiteY4" fmla="*/ 0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77" h="194696">
                    <a:moveTo>
                      <a:pt x="0" y="0"/>
                    </a:moveTo>
                    <a:cubicBezTo>
                      <a:pt x="448" y="49681"/>
                      <a:pt x="895" y="99362"/>
                      <a:pt x="1343" y="149043"/>
                    </a:cubicBezTo>
                    <a:lnTo>
                      <a:pt x="87277" y="194696"/>
                    </a:lnTo>
                    <a:lnTo>
                      <a:pt x="80564" y="36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" name="Freeform: Shape 112">
                <a:extLst>
                  <a:ext uri="{FF2B5EF4-FFF2-40B4-BE49-F238E27FC236}">
                    <a16:creationId xmlns:a16="http://schemas.microsoft.com/office/drawing/2014/main" id="{A3380FF6-32F2-41D4-8DE0-76483BDEF8B7}"/>
                  </a:ext>
                </a:extLst>
              </p:cNvPr>
              <p:cNvSpPr/>
              <p:nvPr/>
            </p:nvSpPr>
            <p:spPr>
              <a:xfrm>
                <a:off x="1279370" y="3053355"/>
                <a:ext cx="84728" cy="165426"/>
              </a:xfrm>
              <a:custGeom>
                <a:avLst/>
                <a:gdLst>
                  <a:gd name="connsiteX0" fmla="*/ 0 w 87277"/>
                  <a:gd name="connsiteY0" fmla="*/ 0 h 194696"/>
                  <a:gd name="connsiteX1" fmla="*/ 1343 w 87277"/>
                  <a:gd name="connsiteY1" fmla="*/ 149043 h 194696"/>
                  <a:gd name="connsiteX2" fmla="*/ 87277 w 87277"/>
                  <a:gd name="connsiteY2" fmla="*/ 194696 h 194696"/>
                  <a:gd name="connsiteX3" fmla="*/ 80564 w 87277"/>
                  <a:gd name="connsiteY3" fmla="*/ 36254 h 194696"/>
                  <a:gd name="connsiteX4" fmla="*/ 0 w 87277"/>
                  <a:gd name="connsiteY4" fmla="*/ 0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77" h="194696">
                    <a:moveTo>
                      <a:pt x="0" y="0"/>
                    </a:moveTo>
                    <a:cubicBezTo>
                      <a:pt x="448" y="49681"/>
                      <a:pt x="895" y="99362"/>
                      <a:pt x="1343" y="149043"/>
                    </a:cubicBezTo>
                    <a:lnTo>
                      <a:pt x="87277" y="194696"/>
                    </a:lnTo>
                    <a:lnTo>
                      <a:pt x="80564" y="36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CCFF"/>
              </a:solidFill>
              <a:ln>
                <a:solidFill>
                  <a:srgbClr val="FF9B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Freeform: Shape 106">
                <a:extLst>
                  <a:ext uri="{FF2B5EF4-FFF2-40B4-BE49-F238E27FC236}">
                    <a16:creationId xmlns:a16="http://schemas.microsoft.com/office/drawing/2014/main" id="{97FA22A1-3B0A-441A-8165-870A7728D8F9}"/>
                  </a:ext>
                </a:extLst>
              </p:cNvPr>
              <p:cNvSpPr/>
              <p:nvPr/>
            </p:nvSpPr>
            <p:spPr>
              <a:xfrm>
                <a:off x="669109" y="3012723"/>
                <a:ext cx="90228" cy="169989"/>
              </a:xfrm>
              <a:custGeom>
                <a:avLst/>
                <a:gdLst>
                  <a:gd name="connsiteX0" fmla="*/ 9581 w 94173"/>
                  <a:gd name="connsiteY0" fmla="*/ 200067 h 200067"/>
                  <a:gd name="connsiteX1" fmla="*/ 94173 w 94173"/>
                  <a:gd name="connsiteY1" fmla="*/ 138301 h 200067"/>
                  <a:gd name="connsiteX2" fmla="*/ 91488 w 94173"/>
                  <a:gd name="connsiteY2" fmla="*/ 0 h 200067"/>
                  <a:gd name="connsiteX3" fmla="*/ 182 w 94173"/>
                  <a:gd name="connsiteY3" fmla="*/ 63108 h 200067"/>
                  <a:gd name="connsiteX4" fmla="*/ 9581 w 94173"/>
                  <a:gd name="connsiteY4" fmla="*/ 200067 h 20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73" h="200067">
                    <a:moveTo>
                      <a:pt x="9581" y="200067"/>
                    </a:moveTo>
                    <a:lnTo>
                      <a:pt x="94173" y="138301"/>
                    </a:lnTo>
                    <a:lnTo>
                      <a:pt x="91488" y="0"/>
                    </a:lnTo>
                    <a:lnTo>
                      <a:pt x="182" y="63108"/>
                    </a:lnTo>
                    <a:cubicBezTo>
                      <a:pt x="-266" y="100257"/>
                      <a:pt x="-713" y="137406"/>
                      <a:pt x="9581" y="2000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FFF3F"/>
                  </a:gs>
                  <a:gs pos="100000">
                    <a:schemeClr val="bg1"/>
                  </a:gs>
                </a:gsLst>
                <a:lin ang="16200000" scaled="0"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Freeform: Shape 112">
                <a:extLst>
                  <a:ext uri="{FF2B5EF4-FFF2-40B4-BE49-F238E27FC236}">
                    <a16:creationId xmlns:a16="http://schemas.microsoft.com/office/drawing/2014/main" id="{28CB6682-D903-495E-AB61-2287F94983A4}"/>
                  </a:ext>
                </a:extLst>
              </p:cNvPr>
              <p:cNvSpPr/>
              <p:nvPr/>
            </p:nvSpPr>
            <p:spPr>
              <a:xfrm>
                <a:off x="1275220" y="3047427"/>
                <a:ext cx="84728" cy="165426"/>
              </a:xfrm>
              <a:custGeom>
                <a:avLst/>
                <a:gdLst>
                  <a:gd name="connsiteX0" fmla="*/ 0 w 87277"/>
                  <a:gd name="connsiteY0" fmla="*/ 0 h 194696"/>
                  <a:gd name="connsiteX1" fmla="*/ 1343 w 87277"/>
                  <a:gd name="connsiteY1" fmla="*/ 149043 h 194696"/>
                  <a:gd name="connsiteX2" fmla="*/ 87277 w 87277"/>
                  <a:gd name="connsiteY2" fmla="*/ 194696 h 194696"/>
                  <a:gd name="connsiteX3" fmla="*/ 80564 w 87277"/>
                  <a:gd name="connsiteY3" fmla="*/ 36254 h 194696"/>
                  <a:gd name="connsiteX4" fmla="*/ 0 w 87277"/>
                  <a:gd name="connsiteY4" fmla="*/ 0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77" h="194696">
                    <a:moveTo>
                      <a:pt x="0" y="0"/>
                    </a:moveTo>
                    <a:cubicBezTo>
                      <a:pt x="448" y="49681"/>
                      <a:pt x="895" y="99362"/>
                      <a:pt x="1343" y="149043"/>
                    </a:cubicBezTo>
                    <a:lnTo>
                      <a:pt x="87277" y="194696"/>
                    </a:lnTo>
                    <a:lnTo>
                      <a:pt x="80564" y="3625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FFF3F"/>
                  </a:gs>
                  <a:gs pos="100000">
                    <a:schemeClr val="bg1"/>
                  </a:gs>
                </a:gsLst>
                <a:lin ang="162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DBB4E7E-D99D-41CA-9F2E-309AE914A946}"/>
                </a:ext>
              </a:extLst>
            </p:cNvPr>
            <p:cNvSpPr/>
            <p:nvPr/>
          </p:nvSpPr>
          <p:spPr>
            <a:xfrm>
              <a:off x="2353534" y="1465044"/>
              <a:ext cx="316694" cy="1951008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50000">
                  <a:schemeClr val="bg1"/>
                </a:gs>
                <a:gs pos="100000">
                  <a:srgbClr val="6FFF3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F98A512-E7C4-4C67-8846-24ECA16BBD69}"/>
                </a:ext>
              </a:extLst>
            </p:cNvPr>
            <p:cNvSpPr txBox="1"/>
            <p:nvPr/>
          </p:nvSpPr>
          <p:spPr>
            <a:xfrm>
              <a:off x="1689983" y="3244290"/>
              <a:ext cx="672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SOX9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1F8A513-85A3-4706-987E-71438B61CB76}"/>
                </a:ext>
              </a:extLst>
            </p:cNvPr>
            <p:cNvSpPr txBox="1"/>
            <p:nvPr/>
          </p:nvSpPr>
          <p:spPr>
            <a:xfrm>
              <a:off x="1767074" y="1109655"/>
              <a:ext cx="773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KRT20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43F7BD9-7B92-4BB3-80C5-F794EC950A06}"/>
              </a:ext>
            </a:extLst>
          </p:cNvPr>
          <p:cNvGrpSpPr/>
          <p:nvPr/>
        </p:nvGrpSpPr>
        <p:grpSpPr>
          <a:xfrm>
            <a:off x="3165233" y="4448367"/>
            <a:ext cx="5819031" cy="1721710"/>
            <a:chOff x="3165233" y="4448367"/>
            <a:chExt cx="5819031" cy="1721710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BC193ED4-2BDD-43A6-AD3B-D98A905ADD30}"/>
                </a:ext>
              </a:extLst>
            </p:cNvPr>
            <p:cNvGrpSpPr/>
            <p:nvPr/>
          </p:nvGrpSpPr>
          <p:grpSpPr>
            <a:xfrm>
              <a:off x="6234940" y="4472495"/>
              <a:ext cx="2749324" cy="1697582"/>
              <a:chOff x="8453007" y="4595114"/>
              <a:chExt cx="2749324" cy="1697582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82F1827-3E34-4333-A172-807A207A28EF}"/>
                  </a:ext>
                </a:extLst>
              </p:cNvPr>
              <p:cNvSpPr/>
              <p:nvPr/>
            </p:nvSpPr>
            <p:spPr>
              <a:xfrm>
                <a:off x="8914712" y="4597718"/>
                <a:ext cx="523132" cy="3704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T2A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3239ACC9-D311-4ABC-B726-ED63449781E4}"/>
                  </a:ext>
                </a:extLst>
              </p:cNvPr>
              <p:cNvCxnSpPr/>
              <p:nvPr/>
            </p:nvCxnSpPr>
            <p:spPr>
              <a:xfrm>
                <a:off x="9440642" y="4779577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7E17CE2-8F73-4E19-A180-B7F148689F42}"/>
                  </a:ext>
                </a:extLst>
              </p:cNvPr>
              <p:cNvCxnSpPr/>
              <p:nvPr/>
            </p:nvCxnSpPr>
            <p:spPr>
              <a:xfrm>
                <a:off x="10172795" y="4788141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6" name="Picture 2" descr="Image result for DNA image sketch">
                <a:extLst>
                  <a:ext uri="{FF2B5EF4-FFF2-40B4-BE49-F238E27FC236}">
                    <a16:creationId xmlns:a16="http://schemas.microsoft.com/office/drawing/2014/main" id="{3079E37A-CA1F-48B3-B576-0E15453E32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8" r="28639" b="20400"/>
              <a:stretch/>
            </p:blipFill>
            <p:spPr bwMode="auto">
              <a:xfrm rot="5400000">
                <a:off x="9877845" y="4576930"/>
                <a:ext cx="482627" cy="1863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81A19FEC-1761-4BBD-B164-34C98556E43E}"/>
                  </a:ext>
                </a:extLst>
              </p:cNvPr>
              <p:cNvGrpSpPr/>
              <p:nvPr/>
            </p:nvGrpSpPr>
            <p:grpSpPr>
              <a:xfrm>
                <a:off x="8453007" y="5363087"/>
                <a:ext cx="863600" cy="274320"/>
                <a:chOff x="9418592" y="5111786"/>
                <a:chExt cx="277267" cy="141850"/>
              </a:xfrm>
            </p:grpSpPr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24044B67-D9CC-415C-AAB2-774988FE804A}"/>
                    </a:ext>
                  </a:extLst>
                </p:cNvPr>
                <p:cNvCxnSpPr/>
                <p:nvPr/>
              </p:nvCxnSpPr>
              <p:spPr>
                <a:xfrm flipH="1">
                  <a:off x="9426365" y="5111786"/>
                  <a:ext cx="0" cy="14185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3760BE86-D495-4971-8A9D-1193C19F3C62}"/>
                    </a:ext>
                  </a:extLst>
                </p:cNvPr>
                <p:cNvCxnSpPr/>
                <p:nvPr/>
              </p:nvCxnSpPr>
              <p:spPr>
                <a:xfrm>
                  <a:off x="9418592" y="5121124"/>
                  <a:ext cx="27726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290E4F2A-86A8-49D6-AA6B-1992FDA42BD9}"/>
                  </a:ext>
                </a:extLst>
              </p:cNvPr>
              <p:cNvSpPr/>
              <p:nvPr/>
            </p:nvSpPr>
            <p:spPr>
              <a:xfrm>
                <a:off x="8468668" y="5409781"/>
                <a:ext cx="8322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KRT20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5C6EE300-52AD-406C-9D24-0BF15560FF4C}"/>
                  </a:ext>
                </a:extLst>
              </p:cNvPr>
              <p:cNvSpPr/>
              <p:nvPr/>
            </p:nvSpPr>
            <p:spPr>
              <a:xfrm>
                <a:off x="8654839" y="5707921"/>
                <a:ext cx="2547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Differentiation Reporter </a:t>
                </a:r>
              </a:p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</a:t>
                </a: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E7B8D374-AD61-4800-B0EE-10DED79739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71362" y="5033484"/>
                <a:ext cx="973103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98A1B334-C84C-4C19-8970-8AC97E5C04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14712" y="5033484"/>
                <a:ext cx="916506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C8F6FCC-1BE9-4A2A-AD64-BDF85A4FD534}"/>
                  </a:ext>
                </a:extLst>
              </p:cNvPr>
              <p:cNvSpPr/>
              <p:nvPr/>
            </p:nvSpPr>
            <p:spPr>
              <a:xfrm>
                <a:off x="9552572" y="4603698"/>
                <a:ext cx="566586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rgbClr val="008000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GFP</a:t>
                </a:r>
                <a:endParaRPr lang="en-US" sz="12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EF55B87C-573C-4594-8015-06B00FA36C5A}"/>
                  </a:ext>
                </a:extLst>
              </p:cNvPr>
              <p:cNvSpPr/>
              <p:nvPr/>
            </p:nvSpPr>
            <p:spPr>
              <a:xfrm>
                <a:off x="10331842" y="4595114"/>
                <a:ext cx="721638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46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Neo</a:t>
                </a: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2B9EC577-AC0C-4605-8E97-F89971FDFD74}"/>
                </a:ext>
              </a:extLst>
            </p:cNvPr>
            <p:cNvGrpSpPr/>
            <p:nvPr/>
          </p:nvGrpSpPr>
          <p:grpSpPr>
            <a:xfrm>
              <a:off x="3165233" y="4448367"/>
              <a:ext cx="2613786" cy="1694978"/>
              <a:chOff x="4012456" y="4560322"/>
              <a:chExt cx="2613786" cy="1694978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374B41D8-2756-4CBA-9088-D40B2CC2E00B}"/>
                  </a:ext>
                </a:extLst>
              </p:cNvPr>
              <p:cNvSpPr/>
              <p:nvPr/>
            </p:nvSpPr>
            <p:spPr>
              <a:xfrm>
                <a:off x="5165658" y="4568514"/>
                <a:ext cx="566586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rgbClr val="C00000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K2</a:t>
                </a:r>
                <a:endParaRPr lang="en-US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5E856E7F-5B97-4C1E-BED1-8CF00C358028}"/>
                  </a:ext>
                </a:extLst>
              </p:cNvPr>
              <p:cNvSpPr/>
              <p:nvPr/>
            </p:nvSpPr>
            <p:spPr>
              <a:xfrm>
                <a:off x="5904604" y="4568514"/>
                <a:ext cx="721638" cy="36446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Blast</a:t>
                </a:r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93508674-C2E7-4441-98B4-F4EE94B0602B}"/>
                  </a:ext>
                </a:extLst>
              </p:cNvPr>
              <p:cNvSpPr/>
              <p:nvPr/>
            </p:nvSpPr>
            <p:spPr>
              <a:xfrm>
                <a:off x="4474161" y="4560322"/>
                <a:ext cx="523132" cy="3704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T2A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6D002215-DBB6-4C1D-B6AE-FD36A3F18086}"/>
                  </a:ext>
                </a:extLst>
              </p:cNvPr>
              <p:cNvCxnSpPr/>
              <p:nvPr/>
            </p:nvCxnSpPr>
            <p:spPr>
              <a:xfrm>
                <a:off x="5000091" y="4742181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03F4B135-7051-4924-94EF-5D8F136385B9}"/>
                  </a:ext>
                </a:extLst>
              </p:cNvPr>
              <p:cNvCxnSpPr/>
              <p:nvPr/>
            </p:nvCxnSpPr>
            <p:spPr>
              <a:xfrm>
                <a:off x="5732244" y="4750745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2" name="Picture 2" descr="Image result for DNA image sketch">
                <a:extLst>
                  <a:ext uri="{FF2B5EF4-FFF2-40B4-BE49-F238E27FC236}">
                    <a16:creationId xmlns:a16="http://schemas.microsoft.com/office/drawing/2014/main" id="{6EE944D0-38D4-435B-A281-38550A22A2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8" r="28639" b="20400"/>
              <a:stretch/>
            </p:blipFill>
            <p:spPr bwMode="auto">
              <a:xfrm rot="5400000">
                <a:off x="5437294" y="4539534"/>
                <a:ext cx="482627" cy="1863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A9C5D0CA-F207-4F66-B025-2DDBC18F4BB9}"/>
                  </a:ext>
                </a:extLst>
              </p:cNvPr>
              <p:cNvGrpSpPr/>
              <p:nvPr/>
            </p:nvGrpSpPr>
            <p:grpSpPr>
              <a:xfrm>
                <a:off x="4012456" y="5325691"/>
                <a:ext cx="863600" cy="274320"/>
                <a:chOff x="9418592" y="5111786"/>
                <a:chExt cx="277267" cy="141850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9E1891AA-E374-4A66-AD12-228FA7AD5F09}"/>
                    </a:ext>
                  </a:extLst>
                </p:cNvPr>
                <p:cNvCxnSpPr/>
                <p:nvPr/>
              </p:nvCxnSpPr>
              <p:spPr>
                <a:xfrm flipH="1">
                  <a:off x="9426365" y="5111786"/>
                  <a:ext cx="0" cy="14185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Arrow Connector 196">
                  <a:extLst>
                    <a:ext uri="{FF2B5EF4-FFF2-40B4-BE49-F238E27FC236}">
                      <a16:creationId xmlns:a16="http://schemas.microsoft.com/office/drawing/2014/main" id="{CCA16142-382E-4EAB-B07D-C405F5B07CD0}"/>
                    </a:ext>
                  </a:extLst>
                </p:cNvPr>
                <p:cNvCxnSpPr/>
                <p:nvPr/>
              </p:nvCxnSpPr>
              <p:spPr>
                <a:xfrm>
                  <a:off x="9418592" y="5121124"/>
                  <a:ext cx="27726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DD1D919-A6A0-4848-955E-B2F4B5B13F1F}"/>
                  </a:ext>
                </a:extLst>
              </p:cNvPr>
              <p:cNvSpPr/>
              <p:nvPr/>
            </p:nvSpPr>
            <p:spPr>
              <a:xfrm>
                <a:off x="4078612" y="5372385"/>
                <a:ext cx="7312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SOX9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B9367550-B07B-46AF-BA19-AFA3E21303CF}"/>
                  </a:ext>
                </a:extLst>
              </p:cNvPr>
              <p:cNvSpPr/>
              <p:nvPr/>
            </p:nvSpPr>
            <p:spPr>
              <a:xfrm>
                <a:off x="4442717" y="5670525"/>
                <a:ext cx="20906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Stem Cell Reporter </a:t>
                </a:r>
              </a:p>
              <a:p>
                <a:pPr algn="ctr"/>
                <a:r>
                  <a:rPr lang="en-US" sz="16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</a:t>
                </a:r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BBD3A3A-7BBA-445A-AE2F-429C910170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30811" y="4996088"/>
                <a:ext cx="973103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68FA1325-3A7F-4454-9849-9504A5A27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4161" y="4996088"/>
                <a:ext cx="916506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0522A4E-BFE2-4007-8483-4F0D87DC9A73}"/>
              </a:ext>
            </a:extLst>
          </p:cNvPr>
          <p:cNvGrpSpPr/>
          <p:nvPr/>
        </p:nvGrpSpPr>
        <p:grpSpPr>
          <a:xfrm>
            <a:off x="693357" y="3976160"/>
            <a:ext cx="1978584" cy="2617012"/>
            <a:chOff x="693357" y="3976160"/>
            <a:chExt cx="1978584" cy="2617012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7CC16C2-D97D-4B6A-A6C0-76FF3B9D2575}"/>
                </a:ext>
              </a:extLst>
            </p:cNvPr>
            <p:cNvGrpSpPr/>
            <p:nvPr/>
          </p:nvGrpSpPr>
          <p:grpSpPr>
            <a:xfrm>
              <a:off x="693357" y="3979653"/>
              <a:ext cx="1348889" cy="2327006"/>
              <a:chOff x="371958" y="4329439"/>
              <a:chExt cx="1348889" cy="2327006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58AA337-1A5E-499D-8F23-9603BC4DF0CB}"/>
                  </a:ext>
                </a:extLst>
              </p:cNvPr>
              <p:cNvGrpSpPr/>
              <p:nvPr/>
            </p:nvGrpSpPr>
            <p:grpSpPr>
              <a:xfrm>
                <a:off x="371958" y="4329439"/>
                <a:ext cx="1348889" cy="2327006"/>
                <a:chOff x="2694010" y="1330576"/>
                <a:chExt cx="2135292" cy="4221402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659C25F-92D3-416A-ABB2-2F3008CA0F23}"/>
                    </a:ext>
                  </a:extLst>
                </p:cNvPr>
                <p:cNvSpPr txBox="1"/>
                <p:nvPr/>
              </p:nvSpPr>
              <p:spPr>
                <a:xfrm>
                  <a:off x="2743167" y="1330576"/>
                  <a:ext cx="1194738" cy="5413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Lumen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F9E72D8-9766-4FB3-821D-E635153B1761}"/>
                    </a:ext>
                  </a:extLst>
                </p:cNvPr>
                <p:cNvSpPr txBox="1"/>
                <p:nvPr/>
              </p:nvSpPr>
              <p:spPr>
                <a:xfrm rot="5400000">
                  <a:off x="4010202" y="2904358"/>
                  <a:ext cx="1165852" cy="4723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Villus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D352CCCC-2903-4D2B-ACB8-4D537A24CB49}"/>
                    </a:ext>
                  </a:extLst>
                </p:cNvPr>
                <p:cNvSpPr txBox="1"/>
                <p:nvPr/>
              </p:nvSpPr>
              <p:spPr>
                <a:xfrm rot="16200000">
                  <a:off x="2354537" y="4632622"/>
                  <a:ext cx="1151295" cy="4723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Crypt</a:t>
                  </a: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D3342B60-B831-4D47-B3A9-546F3F648C91}"/>
                    </a:ext>
                  </a:extLst>
                </p:cNvPr>
                <p:cNvGrpSpPr/>
                <p:nvPr/>
              </p:nvGrpSpPr>
              <p:grpSpPr>
                <a:xfrm>
                  <a:off x="2729220" y="1959279"/>
                  <a:ext cx="2087676" cy="3592699"/>
                  <a:chOff x="4095250" y="1304057"/>
                  <a:chExt cx="1358494" cy="2330854"/>
                </a:xfrm>
              </p:grpSpPr>
              <p:sp>
                <p:nvSpPr>
                  <p:cNvPr id="104" name="Freeform: Shape 61">
                    <a:extLst>
                      <a:ext uri="{FF2B5EF4-FFF2-40B4-BE49-F238E27FC236}">
                        <a16:creationId xmlns:a16="http://schemas.microsoft.com/office/drawing/2014/main" id="{4E23B49D-43B1-4DF4-8061-9410BD02CBA6}"/>
                      </a:ext>
                    </a:extLst>
                  </p:cNvPr>
                  <p:cNvSpPr/>
                  <p:nvPr/>
                </p:nvSpPr>
                <p:spPr>
                  <a:xfrm>
                    <a:off x="4269113" y="1304057"/>
                    <a:ext cx="1010767" cy="2125325"/>
                  </a:xfrm>
                  <a:custGeom>
                    <a:avLst/>
                    <a:gdLst>
                      <a:gd name="connsiteX0" fmla="*/ 0 w 1464149"/>
                      <a:gd name="connsiteY0" fmla="*/ 101666 h 1611958"/>
                      <a:gd name="connsiteX1" fmla="*/ 283029 w 1464149"/>
                      <a:gd name="connsiteY1" fmla="*/ 112552 h 1611958"/>
                      <a:gd name="connsiteX2" fmla="*/ 413658 w 1464149"/>
                      <a:gd name="connsiteY2" fmla="*/ 1244666 h 1611958"/>
                      <a:gd name="connsiteX3" fmla="*/ 740229 w 1464149"/>
                      <a:gd name="connsiteY3" fmla="*/ 1593009 h 1611958"/>
                      <a:gd name="connsiteX4" fmla="*/ 1110343 w 1464149"/>
                      <a:gd name="connsiteY4" fmla="*/ 1407952 h 1611958"/>
                      <a:gd name="connsiteX5" fmla="*/ 1153886 w 1464149"/>
                      <a:gd name="connsiteY5" fmla="*/ 112552 h 1611958"/>
                      <a:gd name="connsiteX6" fmla="*/ 1436915 w 1464149"/>
                      <a:gd name="connsiteY6" fmla="*/ 79895 h 1611958"/>
                      <a:gd name="connsiteX7" fmla="*/ 1436915 w 1464149"/>
                      <a:gd name="connsiteY7" fmla="*/ 90780 h 1611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4149" h="1611958">
                        <a:moveTo>
                          <a:pt x="0" y="101666"/>
                        </a:moveTo>
                        <a:cubicBezTo>
                          <a:pt x="107043" y="11859"/>
                          <a:pt x="214086" y="-77948"/>
                          <a:pt x="283029" y="112552"/>
                        </a:cubicBezTo>
                        <a:cubicBezTo>
                          <a:pt x="351972" y="303052"/>
                          <a:pt x="337458" y="997923"/>
                          <a:pt x="413658" y="1244666"/>
                        </a:cubicBezTo>
                        <a:cubicBezTo>
                          <a:pt x="489858" y="1491409"/>
                          <a:pt x="624115" y="1565795"/>
                          <a:pt x="740229" y="1593009"/>
                        </a:cubicBezTo>
                        <a:cubicBezTo>
                          <a:pt x="856343" y="1620223"/>
                          <a:pt x="1041400" y="1654695"/>
                          <a:pt x="1110343" y="1407952"/>
                        </a:cubicBezTo>
                        <a:cubicBezTo>
                          <a:pt x="1179286" y="1161209"/>
                          <a:pt x="1099457" y="333895"/>
                          <a:pt x="1153886" y="112552"/>
                        </a:cubicBezTo>
                        <a:cubicBezTo>
                          <a:pt x="1208315" y="-108791"/>
                          <a:pt x="1389744" y="83524"/>
                          <a:pt x="1436915" y="79895"/>
                        </a:cubicBezTo>
                        <a:cubicBezTo>
                          <a:pt x="1484086" y="76266"/>
                          <a:pt x="1460500" y="83523"/>
                          <a:pt x="1436915" y="9078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5" name="Freeform: Shape 62">
                    <a:extLst>
                      <a:ext uri="{FF2B5EF4-FFF2-40B4-BE49-F238E27FC236}">
                        <a16:creationId xmlns:a16="http://schemas.microsoft.com/office/drawing/2014/main" id="{A7F1E1DF-06EE-4899-B8D9-9804028E178F}"/>
                      </a:ext>
                    </a:extLst>
                  </p:cNvPr>
                  <p:cNvSpPr/>
                  <p:nvPr/>
                </p:nvSpPr>
                <p:spPr>
                  <a:xfrm>
                    <a:off x="4095250" y="1502609"/>
                    <a:ext cx="1358494" cy="2125325"/>
                  </a:xfrm>
                  <a:custGeom>
                    <a:avLst/>
                    <a:gdLst>
                      <a:gd name="connsiteX0" fmla="*/ 0 w 1464149"/>
                      <a:gd name="connsiteY0" fmla="*/ 101666 h 1611958"/>
                      <a:gd name="connsiteX1" fmla="*/ 283029 w 1464149"/>
                      <a:gd name="connsiteY1" fmla="*/ 112552 h 1611958"/>
                      <a:gd name="connsiteX2" fmla="*/ 413658 w 1464149"/>
                      <a:gd name="connsiteY2" fmla="*/ 1244666 h 1611958"/>
                      <a:gd name="connsiteX3" fmla="*/ 740229 w 1464149"/>
                      <a:gd name="connsiteY3" fmla="*/ 1593009 h 1611958"/>
                      <a:gd name="connsiteX4" fmla="*/ 1110343 w 1464149"/>
                      <a:gd name="connsiteY4" fmla="*/ 1407952 h 1611958"/>
                      <a:gd name="connsiteX5" fmla="*/ 1153886 w 1464149"/>
                      <a:gd name="connsiteY5" fmla="*/ 112552 h 1611958"/>
                      <a:gd name="connsiteX6" fmla="*/ 1436915 w 1464149"/>
                      <a:gd name="connsiteY6" fmla="*/ 79895 h 1611958"/>
                      <a:gd name="connsiteX7" fmla="*/ 1436915 w 1464149"/>
                      <a:gd name="connsiteY7" fmla="*/ 90780 h 1611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4149" h="1611958">
                        <a:moveTo>
                          <a:pt x="0" y="101666"/>
                        </a:moveTo>
                        <a:cubicBezTo>
                          <a:pt x="107043" y="11859"/>
                          <a:pt x="214086" y="-77948"/>
                          <a:pt x="283029" y="112552"/>
                        </a:cubicBezTo>
                        <a:cubicBezTo>
                          <a:pt x="351972" y="303052"/>
                          <a:pt x="337458" y="997923"/>
                          <a:pt x="413658" y="1244666"/>
                        </a:cubicBezTo>
                        <a:cubicBezTo>
                          <a:pt x="489858" y="1491409"/>
                          <a:pt x="624115" y="1565795"/>
                          <a:pt x="740229" y="1593009"/>
                        </a:cubicBezTo>
                        <a:cubicBezTo>
                          <a:pt x="856343" y="1620223"/>
                          <a:pt x="1041400" y="1654695"/>
                          <a:pt x="1110343" y="1407952"/>
                        </a:cubicBezTo>
                        <a:cubicBezTo>
                          <a:pt x="1179286" y="1161209"/>
                          <a:pt x="1099457" y="333895"/>
                          <a:pt x="1153886" y="112552"/>
                        </a:cubicBezTo>
                        <a:cubicBezTo>
                          <a:pt x="1208315" y="-108791"/>
                          <a:pt x="1389744" y="83524"/>
                          <a:pt x="1436915" y="79895"/>
                        </a:cubicBezTo>
                        <a:cubicBezTo>
                          <a:pt x="1484086" y="76266"/>
                          <a:pt x="1460500" y="83523"/>
                          <a:pt x="1436915" y="90780"/>
                        </a:cubicBez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01E18B7C-364A-4ED1-9A2A-746164945E50}"/>
                      </a:ext>
                    </a:extLst>
                  </p:cNvPr>
                  <p:cNvCxnSpPr>
                    <a:cxnSpLocks/>
                    <a:stCxn id="104" idx="3"/>
                    <a:endCxn id="105" idx="3"/>
                  </p:cNvCxnSpPr>
                  <p:nvPr/>
                </p:nvCxnSpPr>
                <p:spPr>
                  <a:xfrm>
                    <a:off x="4780126" y="3404398"/>
                    <a:ext cx="1937" cy="198552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052E9381-EBF2-4E3B-9917-1D7184A1FB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15382" y="3414140"/>
                    <a:ext cx="26060" cy="22077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42160EF3-18E6-4C28-9B59-6843C5C236C2}"/>
                      </a:ext>
                    </a:extLst>
                  </p:cNvPr>
                  <p:cNvCxnSpPr>
                    <a:cxnSpLocks/>
                    <a:endCxn id="105" idx="4"/>
                  </p:cNvCxnSpPr>
                  <p:nvPr/>
                </p:nvCxnSpPr>
                <p:spPr>
                  <a:xfrm>
                    <a:off x="4988910" y="3338229"/>
                    <a:ext cx="136559" cy="2072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872E5672-3F9A-48DB-9DFA-8C12367026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38765" y="3132445"/>
                    <a:ext cx="107291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0B45B55E-8235-4772-BEAD-0E4B220599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625715" y="3338229"/>
                    <a:ext cx="59690" cy="1476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5A727891-2CE7-4ABD-ADFA-F0FA91A61F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532506" y="3266896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47166F2-8387-4679-BCBE-FF00F657F2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83520" y="3112835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C2603AF-2D53-401B-8B18-16637D163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58826" y="2986471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3836D0DC-31B5-4641-B9CF-772ED10417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39774" y="2834077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B54BEA4D-5CAA-4149-B752-678B27D91A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9771" y="2687313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5BCFB49D-545E-4800-96FA-D6F4C1293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6337" y="2544337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9719F88-A4DA-4330-B64C-1D39AA9FF9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1574" y="2428398"/>
                    <a:ext cx="97972" cy="7268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859C522-092D-4394-B493-61F5AA05BA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43172" y="3009399"/>
                    <a:ext cx="107291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8A0EDBD4-0353-4B2C-B92C-7C26AB0B66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45327" y="2894730"/>
                    <a:ext cx="107291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BDB43E4-2B78-4C90-BA0D-909A3D169B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53253" y="2752431"/>
                    <a:ext cx="107291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23921ABB-EA54-4EC8-9AAE-02A896E767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53253" y="2575856"/>
                    <a:ext cx="107291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4B30B01C-3FAD-4C47-ADCD-C354A90695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48490" y="2464738"/>
                    <a:ext cx="107291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2B5F69B1-D4D9-4C90-A9AD-02558E06F0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54853" y="2304357"/>
                    <a:ext cx="100584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834F3E08-5BBC-49EE-ACD9-E8269BD50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48291" y="2175245"/>
                    <a:ext cx="100584" cy="4975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B01767BB-A37C-46F9-A802-A02F8D2878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53252" y="2070425"/>
                    <a:ext cx="99366" cy="107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16CE3525-2A6E-4148-B09A-DFAAC7DEB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21575" y="2257425"/>
                    <a:ext cx="88513" cy="4391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7A9F97AD-01C6-4FE1-BC8E-06BC8281C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413810" y="2138363"/>
                    <a:ext cx="91515" cy="4815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7949EC1D-276A-4C8B-94A0-55E4CE1820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95788" y="1988015"/>
                    <a:ext cx="102257" cy="6462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AEE8FA2-25A8-4CE9-ABD6-71E60E1060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5788" y="1871663"/>
                    <a:ext cx="109537" cy="3411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DE22BA8C-BB3C-4261-BF32-69AE4356A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53252" y="1898889"/>
                    <a:ext cx="99366" cy="1079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B1295394-C773-4D6C-B401-708DB0F148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49136" y="1651006"/>
                    <a:ext cx="121497" cy="225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0AF627A4-FC78-4352-900C-71042EE120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76825" y="1433513"/>
                    <a:ext cx="104775" cy="1524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E1A50FA6-21DD-4402-BFED-69D005D6C4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375817" y="1669206"/>
                    <a:ext cx="115643" cy="5542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223D86CB-68CC-4ADE-A66F-5AED5B488AD7}"/>
                      </a:ext>
                    </a:extLst>
                  </p:cNvPr>
                  <p:cNvCxnSpPr>
                    <a:cxnSpLocks/>
                    <a:stCxn id="104" idx="1"/>
                  </p:cNvCxnSpPr>
                  <p:nvPr/>
                </p:nvCxnSpPr>
                <p:spPr>
                  <a:xfrm flipH="1">
                    <a:off x="4314130" y="1452454"/>
                    <a:ext cx="150370" cy="10558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Freeform: Shape 97">
                  <a:extLst>
                    <a:ext uri="{FF2B5EF4-FFF2-40B4-BE49-F238E27FC236}">
                      <a16:creationId xmlns:a16="http://schemas.microsoft.com/office/drawing/2014/main" id="{306D6E8E-21E6-4C09-B1C1-EDAECF40938A}"/>
                    </a:ext>
                  </a:extLst>
                </p:cNvPr>
                <p:cNvSpPr/>
                <p:nvPr/>
              </p:nvSpPr>
              <p:spPr>
                <a:xfrm>
                  <a:off x="3334352" y="4752919"/>
                  <a:ext cx="228891" cy="322569"/>
                </a:xfrm>
                <a:custGeom>
                  <a:avLst/>
                  <a:gdLst>
                    <a:gd name="connsiteX0" fmla="*/ 96154 w 148944"/>
                    <a:gd name="connsiteY0" fmla="*/ 0 h 209275"/>
                    <a:gd name="connsiteX1" fmla="*/ 0 w 148944"/>
                    <a:gd name="connsiteY1" fmla="*/ 62217 h 209275"/>
                    <a:gd name="connsiteX2" fmla="*/ 43364 w 148944"/>
                    <a:gd name="connsiteY2" fmla="*/ 209275 h 209275"/>
                    <a:gd name="connsiteX3" fmla="*/ 148944 w 148944"/>
                    <a:gd name="connsiteY3" fmla="*/ 141403 h 209275"/>
                    <a:gd name="connsiteX4" fmla="*/ 96154 w 148944"/>
                    <a:gd name="connsiteY4" fmla="*/ 0 h 209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944" h="209275">
                      <a:moveTo>
                        <a:pt x="96154" y="0"/>
                      </a:moveTo>
                      <a:lnTo>
                        <a:pt x="0" y="62217"/>
                      </a:lnTo>
                      <a:lnTo>
                        <a:pt x="43364" y="209275"/>
                      </a:lnTo>
                      <a:lnTo>
                        <a:pt x="148944" y="141403"/>
                      </a:lnTo>
                      <a:lnTo>
                        <a:pt x="9615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highlight>
                      <a:srgbClr val="008000"/>
                    </a:highlight>
                  </a:endParaRPr>
                </a:p>
              </p:txBody>
            </p:sp>
            <p:sp>
              <p:nvSpPr>
                <p:cNvPr id="79" name="Freeform: Shape 98">
                  <a:extLst>
                    <a:ext uri="{FF2B5EF4-FFF2-40B4-BE49-F238E27FC236}">
                      <a16:creationId xmlns:a16="http://schemas.microsoft.com/office/drawing/2014/main" id="{09CA92BB-D3E7-4DF8-A26A-8EC315988209}"/>
                    </a:ext>
                  </a:extLst>
                </p:cNvPr>
                <p:cNvSpPr/>
                <p:nvPr/>
              </p:nvSpPr>
              <p:spPr>
                <a:xfrm>
                  <a:off x="4110722" y="4785998"/>
                  <a:ext cx="231105" cy="329073"/>
                </a:xfrm>
                <a:custGeom>
                  <a:avLst/>
                  <a:gdLst>
                    <a:gd name="connsiteX0" fmla="*/ 52366 w 150385"/>
                    <a:gd name="connsiteY0" fmla="*/ 0 h 213494"/>
                    <a:gd name="connsiteX1" fmla="*/ 0 w 150385"/>
                    <a:gd name="connsiteY1" fmla="*/ 194696 h 213494"/>
                    <a:gd name="connsiteX2" fmla="*/ 124874 w 150385"/>
                    <a:gd name="connsiteY2" fmla="*/ 213494 h 213494"/>
                    <a:gd name="connsiteX3" fmla="*/ 150385 w 150385"/>
                    <a:gd name="connsiteY3" fmla="*/ 44310 h 213494"/>
                    <a:gd name="connsiteX4" fmla="*/ 52366 w 150385"/>
                    <a:gd name="connsiteY4" fmla="*/ 0 h 213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385" h="213494">
                      <a:moveTo>
                        <a:pt x="52366" y="0"/>
                      </a:moveTo>
                      <a:lnTo>
                        <a:pt x="0" y="194696"/>
                      </a:lnTo>
                      <a:lnTo>
                        <a:pt x="124874" y="213494"/>
                      </a:lnTo>
                      <a:lnTo>
                        <a:pt x="150385" y="44310"/>
                      </a:lnTo>
                      <a:lnTo>
                        <a:pt x="52366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highlight>
                      <a:srgbClr val="008000"/>
                    </a:highlight>
                  </a:endParaRPr>
                </a:p>
              </p:txBody>
            </p:sp>
            <p:sp>
              <p:nvSpPr>
                <p:cNvPr id="80" name="Freeform: Shape 99">
                  <a:extLst>
                    <a:ext uri="{FF2B5EF4-FFF2-40B4-BE49-F238E27FC236}">
                      <a16:creationId xmlns:a16="http://schemas.microsoft.com/office/drawing/2014/main" id="{371C6F29-1D8F-4D7F-A0EC-52E0FA9AF72E}"/>
                    </a:ext>
                  </a:extLst>
                </p:cNvPr>
                <p:cNvSpPr/>
                <p:nvPr/>
              </p:nvSpPr>
              <p:spPr>
                <a:xfrm>
                  <a:off x="3089313" y="2196879"/>
                  <a:ext cx="233169" cy="403580"/>
                </a:xfrm>
                <a:custGeom>
                  <a:avLst/>
                  <a:gdLst>
                    <a:gd name="connsiteX0" fmla="*/ 0 w 151728"/>
                    <a:gd name="connsiteY0" fmla="*/ 99362 h 261833"/>
                    <a:gd name="connsiteX1" fmla="*/ 134273 w 151728"/>
                    <a:gd name="connsiteY1" fmla="*/ 0 h 261833"/>
                    <a:gd name="connsiteX2" fmla="*/ 151728 w 151728"/>
                    <a:gd name="connsiteY2" fmla="*/ 208124 h 261833"/>
                    <a:gd name="connsiteX3" fmla="*/ 41624 w 151728"/>
                    <a:gd name="connsiteY3" fmla="*/ 261833 h 261833"/>
                    <a:gd name="connsiteX4" fmla="*/ 0 w 151728"/>
                    <a:gd name="connsiteY4" fmla="*/ 99362 h 261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28" h="261833">
                      <a:moveTo>
                        <a:pt x="0" y="99362"/>
                      </a:moveTo>
                      <a:lnTo>
                        <a:pt x="134273" y="0"/>
                      </a:lnTo>
                      <a:lnTo>
                        <a:pt x="151728" y="208124"/>
                      </a:lnTo>
                      <a:lnTo>
                        <a:pt x="41624" y="261833"/>
                      </a:lnTo>
                      <a:lnTo>
                        <a:pt x="0" y="99362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1" name="Freeform: Shape 100">
                  <a:extLst>
                    <a:ext uri="{FF2B5EF4-FFF2-40B4-BE49-F238E27FC236}">
                      <a16:creationId xmlns:a16="http://schemas.microsoft.com/office/drawing/2014/main" id="{314DA819-0BD1-4FA3-8082-C3840B68EBE4}"/>
                    </a:ext>
                  </a:extLst>
                </p:cNvPr>
                <p:cNvSpPr/>
                <p:nvPr/>
              </p:nvSpPr>
              <p:spPr>
                <a:xfrm>
                  <a:off x="3155343" y="2532162"/>
                  <a:ext cx="190867" cy="347698"/>
                </a:xfrm>
                <a:custGeom>
                  <a:avLst/>
                  <a:gdLst>
                    <a:gd name="connsiteX0" fmla="*/ 0 w 127559"/>
                    <a:gd name="connsiteY0" fmla="*/ 55052 h 225578"/>
                    <a:gd name="connsiteX1" fmla="*/ 116818 w 127559"/>
                    <a:gd name="connsiteY1" fmla="*/ 0 h 225578"/>
                    <a:gd name="connsiteX2" fmla="*/ 127559 w 127559"/>
                    <a:gd name="connsiteY2" fmla="*/ 194696 h 225578"/>
                    <a:gd name="connsiteX3" fmla="*/ 18798 w 127559"/>
                    <a:gd name="connsiteY3" fmla="*/ 225578 h 225578"/>
                    <a:gd name="connsiteX4" fmla="*/ 0 w 127559"/>
                    <a:gd name="connsiteY4" fmla="*/ 55052 h 22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59" h="225578">
                      <a:moveTo>
                        <a:pt x="0" y="55052"/>
                      </a:moveTo>
                      <a:lnTo>
                        <a:pt x="116818" y="0"/>
                      </a:lnTo>
                      <a:lnTo>
                        <a:pt x="127559" y="194696"/>
                      </a:lnTo>
                      <a:lnTo>
                        <a:pt x="18798" y="225578"/>
                      </a:lnTo>
                      <a:lnTo>
                        <a:pt x="0" y="55052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2" name="Freeform: Shape 101">
                  <a:extLst>
                    <a:ext uri="{FF2B5EF4-FFF2-40B4-BE49-F238E27FC236}">
                      <a16:creationId xmlns:a16="http://schemas.microsoft.com/office/drawing/2014/main" id="{439557A4-EEB6-4010-A0C4-B89535FAD9DC}"/>
                    </a:ext>
                  </a:extLst>
                </p:cNvPr>
                <p:cNvSpPr/>
                <p:nvPr/>
              </p:nvSpPr>
              <p:spPr>
                <a:xfrm>
                  <a:off x="3194548" y="2840538"/>
                  <a:ext cx="154759" cy="262843"/>
                </a:xfrm>
                <a:custGeom>
                  <a:avLst/>
                  <a:gdLst>
                    <a:gd name="connsiteX0" fmla="*/ 0 w 100705"/>
                    <a:gd name="connsiteY0" fmla="*/ 40282 h 170526"/>
                    <a:gd name="connsiteX1" fmla="*/ 4028 w 100705"/>
                    <a:gd name="connsiteY1" fmla="*/ 170526 h 170526"/>
                    <a:gd name="connsiteX2" fmla="*/ 100705 w 100705"/>
                    <a:gd name="connsiteY2" fmla="*/ 110104 h 170526"/>
                    <a:gd name="connsiteX3" fmla="*/ 98019 w 100705"/>
                    <a:gd name="connsiteY3" fmla="*/ 0 h 170526"/>
                    <a:gd name="connsiteX4" fmla="*/ 0 w 100705"/>
                    <a:gd name="connsiteY4" fmla="*/ 40282 h 170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05" h="170526">
                      <a:moveTo>
                        <a:pt x="0" y="40282"/>
                      </a:moveTo>
                      <a:lnTo>
                        <a:pt x="4028" y="170526"/>
                      </a:lnTo>
                      <a:lnTo>
                        <a:pt x="100705" y="110104"/>
                      </a:lnTo>
                      <a:cubicBezTo>
                        <a:pt x="99810" y="73403"/>
                        <a:pt x="98914" y="36701"/>
                        <a:pt x="98019" y="0"/>
                      </a:cubicBezTo>
                      <a:lnTo>
                        <a:pt x="0" y="40282"/>
                      </a:lnTo>
                      <a:close/>
                    </a:path>
                  </a:pathLst>
                </a:custGeom>
                <a:solidFill>
                  <a:srgbClr val="6FFF3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3" name="Freeform: Shape 102">
                  <a:extLst>
                    <a:ext uri="{FF2B5EF4-FFF2-40B4-BE49-F238E27FC236}">
                      <a16:creationId xmlns:a16="http://schemas.microsoft.com/office/drawing/2014/main" id="{343D51EB-E841-4FD4-B73B-75A1BB0A52F2}"/>
                    </a:ext>
                  </a:extLst>
                </p:cNvPr>
                <p:cNvSpPr/>
                <p:nvPr/>
              </p:nvSpPr>
              <p:spPr>
                <a:xfrm>
                  <a:off x="3202802" y="3020596"/>
                  <a:ext cx="158885" cy="300098"/>
                </a:xfrm>
                <a:custGeom>
                  <a:avLst/>
                  <a:gdLst>
                    <a:gd name="connsiteX0" fmla="*/ 0 w 103390"/>
                    <a:gd name="connsiteY0" fmla="*/ 63109 h 194696"/>
                    <a:gd name="connsiteX1" fmla="*/ 5371 w 103390"/>
                    <a:gd name="connsiteY1" fmla="*/ 194696 h 194696"/>
                    <a:gd name="connsiteX2" fmla="*/ 103390 w 103390"/>
                    <a:gd name="connsiteY2" fmla="*/ 139644 h 194696"/>
                    <a:gd name="connsiteX3" fmla="*/ 92648 w 103390"/>
                    <a:gd name="connsiteY3" fmla="*/ 0 h 194696"/>
                    <a:gd name="connsiteX4" fmla="*/ 0 w 103390"/>
                    <a:gd name="connsiteY4" fmla="*/ 63109 h 194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390" h="194696">
                      <a:moveTo>
                        <a:pt x="0" y="63109"/>
                      </a:moveTo>
                      <a:lnTo>
                        <a:pt x="5371" y="194696"/>
                      </a:lnTo>
                      <a:lnTo>
                        <a:pt x="103390" y="139644"/>
                      </a:lnTo>
                      <a:lnTo>
                        <a:pt x="92648" y="0"/>
                      </a:lnTo>
                      <a:lnTo>
                        <a:pt x="0" y="63109"/>
                      </a:lnTo>
                      <a:close/>
                    </a:path>
                  </a:pathLst>
                </a:custGeom>
                <a:solidFill>
                  <a:srgbClr val="6FFF3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4" name="Freeform: Shape 103">
                  <a:extLst>
                    <a:ext uri="{FF2B5EF4-FFF2-40B4-BE49-F238E27FC236}">
                      <a16:creationId xmlns:a16="http://schemas.microsoft.com/office/drawing/2014/main" id="{E9ACE90D-9342-4D8F-8BF5-94571E5A6562}"/>
                    </a:ext>
                  </a:extLst>
                </p:cNvPr>
                <p:cNvSpPr/>
                <p:nvPr/>
              </p:nvSpPr>
              <p:spPr>
                <a:xfrm>
                  <a:off x="3211056" y="3254466"/>
                  <a:ext cx="156822" cy="246287"/>
                </a:xfrm>
                <a:custGeom>
                  <a:avLst/>
                  <a:gdLst>
                    <a:gd name="connsiteX0" fmla="*/ 0 w 102047"/>
                    <a:gd name="connsiteY0" fmla="*/ 52366 h 159785"/>
                    <a:gd name="connsiteX1" fmla="*/ 8056 w 102047"/>
                    <a:gd name="connsiteY1" fmla="*/ 159785 h 159785"/>
                    <a:gd name="connsiteX2" fmla="*/ 102047 w 102047"/>
                    <a:gd name="connsiteY2" fmla="*/ 106076 h 159785"/>
                    <a:gd name="connsiteX3" fmla="*/ 91305 w 102047"/>
                    <a:gd name="connsiteY3" fmla="*/ 0 h 159785"/>
                    <a:gd name="connsiteX4" fmla="*/ 0 w 102047"/>
                    <a:gd name="connsiteY4" fmla="*/ 52366 h 159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047" h="159785">
                      <a:moveTo>
                        <a:pt x="0" y="52366"/>
                      </a:moveTo>
                      <a:lnTo>
                        <a:pt x="8056" y="159785"/>
                      </a:lnTo>
                      <a:lnTo>
                        <a:pt x="102047" y="106076"/>
                      </a:lnTo>
                      <a:lnTo>
                        <a:pt x="91305" y="0"/>
                      </a:lnTo>
                      <a:lnTo>
                        <a:pt x="0" y="52366"/>
                      </a:lnTo>
                      <a:close/>
                    </a:path>
                  </a:pathLst>
                </a:custGeom>
                <a:solidFill>
                  <a:srgbClr val="6FFF3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5" name="Freeform: Shape 104">
                  <a:extLst>
                    <a:ext uri="{FF2B5EF4-FFF2-40B4-BE49-F238E27FC236}">
                      <a16:creationId xmlns:a16="http://schemas.microsoft.com/office/drawing/2014/main" id="{E285E4B1-6D8E-471E-952B-EF1EB5A37C8D}"/>
                    </a:ext>
                  </a:extLst>
                </p:cNvPr>
                <p:cNvSpPr/>
                <p:nvPr/>
              </p:nvSpPr>
              <p:spPr>
                <a:xfrm>
                  <a:off x="3219310" y="3430385"/>
                  <a:ext cx="152695" cy="368396"/>
                </a:xfrm>
                <a:custGeom>
                  <a:avLst/>
                  <a:gdLst>
                    <a:gd name="connsiteX0" fmla="*/ 0 w 99362"/>
                    <a:gd name="connsiteY0" fmla="*/ 53709 h 239006"/>
                    <a:gd name="connsiteX1" fmla="*/ 8056 w 99362"/>
                    <a:gd name="connsiteY1" fmla="*/ 239006 h 239006"/>
                    <a:gd name="connsiteX2" fmla="*/ 99362 w 99362"/>
                    <a:gd name="connsiteY2" fmla="*/ 174555 h 239006"/>
                    <a:gd name="connsiteX3" fmla="*/ 91305 w 99362"/>
                    <a:gd name="connsiteY3" fmla="*/ 0 h 239006"/>
                    <a:gd name="connsiteX4" fmla="*/ 0 w 99362"/>
                    <a:gd name="connsiteY4" fmla="*/ 53709 h 239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62" h="239006">
                      <a:moveTo>
                        <a:pt x="0" y="53709"/>
                      </a:moveTo>
                      <a:lnTo>
                        <a:pt x="8056" y="239006"/>
                      </a:lnTo>
                      <a:lnTo>
                        <a:pt x="99362" y="174555"/>
                      </a:lnTo>
                      <a:lnTo>
                        <a:pt x="91305" y="0"/>
                      </a:lnTo>
                      <a:lnTo>
                        <a:pt x="0" y="5370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FFF3F"/>
                    </a:gs>
                    <a:gs pos="100000">
                      <a:schemeClr val="bg1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6" name="Freeform: Shape 105">
                  <a:extLst>
                    <a:ext uri="{FF2B5EF4-FFF2-40B4-BE49-F238E27FC236}">
                      <a16:creationId xmlns:a16="http://schemas.microsoft.com/office/drawing/2014/main" id="{CCD3F6B5-E8F6-4F00-9332-FAE474C2421B}"/>
                    </a:ext>
                  </a:extLst>
                </p:cNvPr>
                <p:cNvSpPr/>
                <p:nvPr/>
              </p:nvSpPr>
              <p:spPr>
                <a:xfrm>
                  <a:off x="3235816" y="3711855"/>
                  <a:ext cx="146087" cy="252497"/>
                </a:xfrm>
                <a:custGeom>
                  <a:avLst/>
                  <a:gdLst>
                    <a:gd name="connsiteX0" fmla="*/ 0 w 85935"/>
                    <a:gd name="connsiteY0" fmla="*/ 56395 h 163814"/>
                    <a:gd name="connsiteX1" fmla="*/ 4029 w 85935"/>
                    <a:gd name="connsiteY1" fmla="*/ 163814 h 163814"/>
                    <a:gd name="connsiteX2" fmla="*/ 85935 w 85935"/>
                    <a:gd name="connsiteY2" fmla="*/ 100705 h 163814"/>
                    <a:gd name="connsiteX3" fmla="*/ 84593 w 85935"/>
                    <a:gd name="connsiteY3" fmla="*/ 0 h 163814"/>
                    <a:gd name="connsiteX4" fmla="*/ 0 w 85935"/>
                    <a:gd name="connsiteY4" fmla="*/ 56395 h 163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935" h="163814">
                      <a:moveTo>
                        <a:pt x="0" y="56395"/>
                      </a:moveTo>
                      <a:lnTo>
                        <a:pt x="4029" y="163814"/>
                      </a:lnTo>
                      <a:lnTo>
                        <a:pt x="85935" y="100705"/>
                      </a:lnTo>
                      <a:cubicBezTo>
                        <a:pt x="85488" y="67137"/>
                        <a:pt x="85040" y="33568"/>
                        <a:pt x="84593" y="0"/>
                      </a:cubicBezTo>
                      <a:lnTo>
                        <a:pt x="0" y="56395"/>
                      </a:ln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7" name="Freeform: Shape 106">
                  <a:extLst>
                    <a:ext uri="{FF2B5EF4-FFF2-40B4-BE49-F238E27FC236}">
                      <a16:creationId xmlns:a16="http://schemas.microsoft.com/office/drawing/2014/main" id="{EC5F0B8C-F681-411F-9DE4-FDEF6A5F8FE3}"/>
                    </a:ext>
                  </a:extLst>
                </p:cNvPr>
                <p:cNvSpPr/>
                <p:nvPr/>
              </p:nvSpPr>
              <p:spPr>
                <a:xfrm>
                  <a:off x="3247918" y="3879497"/>
                  <a:ext cx="142831" cy="308376"/>
                </a:xfrm>
                <a:custGeom>
                  <a:avLst/>
                  <a:gdLst>
                    <a:gd name="connsiteX0" fmla="*/ 9581 w 94173"/>
                    <a:gd name="connsiteY0" fmla="*/ 200067 h 200067"/>
                    <a:gd name="connsiteX1" fmla="*/ 94173 w 94173"/>
                    <a:gd name="connsiteY1" fmla="*/ 138301 h 200067"/>
                    <a:gd name="connsiteX2" fmla="*/ 91488 w 94173"/>
                    <a:gd name="connsiteY2" fmla="*/ 0 h 200067"/>
                    <a:gd name="connsiteX3" fmla="*/ 182 w 94173"/>
                    <a:gd name="connsiteY3" fmla="*/ 63108 h 200067"/>
                    <a:gd name="connsiteX4" fmla="*/ 9581 w 94173"/>
                    <a:gd name="connsiteY4" fmla="*/ 200067 h 200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73" h="200067">
                      <a:moveTo>
                        <a:pt x="9581" y="200067"/>
                      </a:moveTo>
                      <a:lnTo>
                        <a:pt x="94173" y="138301"/>
                      </a:lnTo>
                      <a:lnTo>
                        <a:pt x="91488" y="0"/>
                      </a:lnTo>
                      <a:lnTo>
                        <a:pt x="182" y="63108"/>
                      </a:lnTo>
                      <a:cubicBezTo>
                        <a:pt x="-266" y="100257"/>
                        <a:pt x="-713" y="137406"/>
                        <a:pt x="9581" y="20006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8" name="Freeform: Shape 107">
                  <a:extLst>
                    <a:ext uri="{FF2B5EF4-FFF2-40B4-BE49-F238E27FC236}">
                      <a16:creationId xmlns:a16="http://schemas.microsoft.com/office/drawing/2014/main" id="{E4D71DE1-ECB0-48E3-A292-C05E035B90FD}"/>
                    </a:ext>
                  </a:extLst>
                </p:cNvPr>
                <p:cNvSpPr/>
                <p:nvPr/>
              </p:nvSpPr>
              <p:spPr>
                <a:xfrm>
                  <a:off x="4203577" y="2159626"/>
                  <a:ext cx="196029" cy="358049"/>
                </a:xfrm>
                <a:custGeom>
                  <a:avLst/>
                  <a:gdLst>
                    <a:gd name="connsiteX0" fmla="*/ 21484 w 127560"/>
                    <a:gd name="connsiteY0" fmla="*/ 0 h 232293"/>
                    <a:gd name="connsiteX1" fmla="*/ 0 w 127560"/>
                    <a:gd name="connsiteY1" fmla="*/ 232293 h 232293"/>
                    <a:gd name="connsiteX2" fmla="*/ 108762 w 127560"/>
                    <a:gd name="connsiteY2" fmla="*/ 210809 h 232293"/>
                    <a:gd name="connsiteX3" fmla="*/ 127560 w 127560"/>
                    <a:gd name="connsiteY3" fmla="*/ 143672 h 232293"/>
                    <a:gd name="connsiteX4" fmla="*/ 21484 w 127560"/>
                    <a:gd name="connsiteY4" fmla="*/ 0 h 232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60" h="232293">
                      <a:moveTo>
                        <a:pt x="21484" y="0"/>
                      </a:moveTo>
                      <a:lnTo>
                        <a:pt x="0" y="232293"/>
                      </a:lnTo>
                      <a:lnTo>
                        <a:pt x="108762" y="210809"/>
                      </a:lnTo>
                      <a:lnTo>
                        <a:pt x="127560" y="143672"/>
                      </a:lnTo>
                      <a:lnTo>
                        <a:pt x="21484" y="0"/>
                      </a:lnTo>
                      <a:close/>
                    </a:path>
                  </a:pathLst>
                </a:custGeom>
                <a:solidFill>
                  <a:srgbClr val="6FFF3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9" name="Freeform: Shape 108">
                  <a:extLst>
                    <a:ext uri="{FF2B5EF4-FFF2-40B4-BE49-F238E27FC236}">
                      <a16:creationId xmlns:a16="http://schemas.microsoft.com/office/drawing/2014/main" id="{FBA6F022-448E-4079-819B-FF3EECBDDA91}"/>
                    </a:ext>
                  </a:extLst>
                </p:cNvPr>
                <p:cNvSpPr/>
                <p:nvPr/>
              </p:nvSpPr>
              <p:spPr>
                <a:xfrm>
                  <a:off x="4203576" y="2503186"/>
                  <a:ext cx="156823" cy="374606"/>
                </a:xfrm>
                <a:custGeom>
                  <a:avLst/>
                  <a:gdLst>
                    <a:gd name="connsiteX0" fmla="*/ 2686 w 102048"/>
                    <a:gd name="connsiteY0" fmla="*/ 17456 h 243035"/>
                    <a:gd name="connsiteX1" fmla="*/ 0 w 102048"/>
                    <a:gd name="connsiteY1" fmla="*/ 239007 h 243035"/>
                    <a:gd name="connsiteX2" fmla="*/ 87278 w 102048"/>
                    <a:gd name="connsiteY2" fmla="*/ 243035 h 243035"/>
                    <a:gd name="connsiteX3" fmla="*/ 102048 w 102048"/>
                    <a:gd name="connsiteY3" fmla="*/ 0 h 243035"/>
                    <a:gd name="connsiteX4" fmla="*/ 2686 w 102048"/>
                    <a:gd name="connsiteY4" fmla="*/ 17456 h 243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048" h="243035">
                      <a:moveTo>
                        <a:pt x="2686" y="17456"/>
                      </a:moveTo>
                      <a:cubicBezTo>
                        <a:pt x="1791" y="91306"/>
                        <a:pt x="895" y="165157"/>
                        <a:pt x="0" y="239007"/>
                      </a:cubicBezTo>
                      <a:lnTo>
                        <a:pt x="87278" y="243035"/>
                      </a:lnTo>
                      <a:lnTo>
                        <a:pt x="102048" y="0"/>
                      </a:lnTo>
                      <a:lnTo>
                        <a:pt x="2686" y="17456"/>
                      </a:lnTo>
                      <a:close/>
                    </a:path>
                  </a:pathLst>
                </a:custGeom>
                <a:solidFill>
                  <a:srgbClr val="6FFF3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0" name="Freeform: Shape 109">
                  <a:extLst>
                    <a:ext uri="{FF2B5EF4-FFF2-40B4-BE49-F238E27FC236}">
                      <a16:creationId xmlns:a16="http://schemas.microsoft.com/office/drawing/2014/main" id="{CC0CE09F-DD14-4F6A-B2A3-EF31A9501B38}"/>
                    </a:ext>
                  </a:extLst>
                </p:cNvPr>
                <p:cNvSpPr/>
                <p:nvPr/>
              </p:nvSpPr>
              <p:spPr>
                <a:xfrm>
                  <a:off x="4199450" y="2881930"/>
                  <a:ext cx="138251" cy="266985"/>
                </a:xfrm>
                <a:custGeom>
                  <a:avLst/>
                  <a:gdLst>
                    <a:gd name="connsiteX0" fmla="*/ 0 w 89963"/>
                    <a:gd name="connsiteY0" fmla="*/ 0 h 173213"/>
                    <a:gd name="connsiteX1" fmla="*/ 5371 w 89963"/>
                    <a:gd name="connsiteY1" fmla="*/ 159785 h 173213"/>
                    <a:gd name="connsiteX2" fmla="*/ 89963 w 89963"/>
                    <a:gd name="connsiteY2" fmla="*/ 173213 h 173213"/>
                    <a:gd name="connsiteX3" fmla="*/ 88620 w 89963"/>
                    <a:gd name="connsiteY3" fmla="*/ 4028 h 173213"/>
                    <a:gd name="connsiteX4" fmla="*/ 0 w 89963"/>
                    <a:gd name="connsiteY4" fmla="*/ 0 h 173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963" h="173213">
                      <a:moveTo>
                        <a:pt x="0" y="0"/>
                      </a:moveTo>
                      <a:lnTo>
                        <a:pt x="5371" y="159785"/>
                      </a:lnTo>
                      <a:lnTo>
                        <a:pt x="89963" y="173213"/>
                      </a:lnTo>
                      <a:cubicBezTo>
                        <a:pt x="89515" y="116818"/>
                        <a:pt x="89068" y="60423"/>
                        <a:pt x="88620" y="402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FFF3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1" name="Freeform: Shape 110">
                  <a:extLst>
                    <a:ext uri="{FF2B5EF4-FFF2-40B4-BE49-F238E27FC236}">
                      <a16:creationId xmlns:a16="http://schemas.microsoft.com/office/drawing/2014/main" id="{40A92F8D-0E18-4A0E-9D68-83C1412915ED}"/>
                    </a:ext>
                  </a:extLst>
                </p:cNvPr>
                <p:cNvSpPr/>
                <p:nvPr/>
              </p:nvSpPr>
              <p:spPr>
                <a:xfrm>
                  <a:off x="4203576" y="3148915"/>
                  <a:ext cx="138251" cy="227660"/>
                </a:xfrm>
                <a:custGeom>
                  <a:avLst/>
                  <a:gdLst>
                    <a:gd name="connsiteX0" fmla="*/ 0 w 89963"/>
                    <a:gd name="connsiteY0" fmla="*/ 0 h 147700"/>
                    <a:gd name="connsiteX1" fmla="*/ 2686 w 89963"/>
                    <a:gd name="connsiteY1" fmla="*/ 99362 h 147700"/>
                    <a:gd name="connsiteX2" fmla="*/ 89963 w 89963"/>
                    <a:gd name="connsiteY2" fmla="*/ 147700 h 147700"/>
                    <a:gd name="connsiteX3" fmla="*/ 83250 w 89963"/>
                    <a:gd name="connsiteY3" fmla="*/ 8056 h 147700"/>
                    <a:gd name="connsiteX4" fmla="*/ 0 w 89963"/>
                    <a:gd name="connsiteY4" fmla="*/ 0 h 1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963" h="147700">
                      <a:moveTo>
                        <a:pt x="0" y="0"/>
                      </a:moveTo>
                      <a:cubicBezTo>
                        <a:pt x="895" y="33121"/>
                        <a:pt x="1791" y="66241"/>
                        <a:pt x="2686" y="99362"/>
                      </a:cubicBezTo>
                      <a:lnTo>
                        <a:pt x="89963" y="147700"/>
                      </a:lnTo>
                      <a:lnTo>
                        <a:pt x="83250" y="80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FFF3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2" name="Freeform: Shape 111">
                  <a:extLst>
                    <a:ext uri="{FF2B5EF4-FFF2-40B4-BE49-F238E27FC236}">
                      <a16:creationId xmlns:a16="http://schemas.microsoft.com/office/drawing/2014/main" id="{2B38BE13-C228-4414-9F8B-EFC72065CDB1}"/>
                    </a:ext>
                  </a:extLst>
                </p:cNvPr>
                <p:cNvSpPr/>
                <p:nvPr/>
              </p:nvSpPr>
              <p:spPr>
                <a:xfrm>
                  <a:off x="4209768" y="3306206"/>
                  <a:ext cx="125870" cy="246287"/>
                </a:xfrm>
                <a:custGeom>
                  <a:avLst/>
                  <a:gdLst>
                    <a:gd name="connsiteX0" fmla="*/ 0 w 81906"/>
                    <a:gd name="connsiteY0" fmla="*/ 0 h 159785"/>
                    <a:gd name="connsiteX1" fmla="*/ 2685 w 81906"/>
                    <a:gd name="connsiteY1" fmla="*/ 118160 h 159785"/>
                    <a:gd name="connsiteX2" fmla="*/ 81906 w 81906"/>
                    <a:gd name="connsiteY2" fmla="*/ 159785 h 159785"/>
                    <a:gd name="connsiteX3" fmla="*/ 80564 w 81906"/>
                    <a:gd name="connsiteY3" fmla="*/ 44310 h 159785"/>
                    <a:gd name="connsiteX4" fmla="*/ 0 w 81906"/>
                    <a:gd name="connsiteY4" fmla="*/ 0 h 159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06" h="159785">
                      <a:moveTo>
                        <a:pt x="0" y="0"/>
                      </a:moveTo>
                      <a:lnTo>
                        <a:pt x="2685" y="118160"/>
                      </a:lnTo>
                      <a:lnTo>
                        <a:pt x="81906" y="159785"/>
                      </a:lnTo>
                      <a:cubicBezTo>
                        <a:pt x="81459" y="121293"/>
                        <a:pt x="81011" y="82802"/>
                        <a:pt x="80564" y="443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6FFF3F"/>
                    </a:gs>
                    <a:gs pos="100000">
                      <a:schemeClr val="bg1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3" name="Freeform: Shape 112">
                  <a:extLst>
                    <a:ext uri="{FF2B5EF4-FFF2-40B4-BE49-F238E27FC236}">
                      <a16:creationId xmlns:a16="http://schemas.microsoft.com/office/drawing/2014/main" id="{86D42759-2A9D-42CE-9636-0B886F4C611D}"/>
                    </a:ext>
                  </a:extLst>
                </p:cNvPr>
                <p:cNvSpPr/>
                <p:nvPr/>
              </p:nvSpPr>
              <p:spPr>
                <a:xfrm>
                  <a:off x="4207704" y="3513170"/>
                  <a:ext cx="134124" cy="300098"/>
                </a:xfrm>
                <a:custGeom>
                  <a:avLst/>
                  <a:gdLst>
                    <a:gd name="connsiteX0" fmla="*/ 0 w 87277"/>
                    <a:gd name="connsiteY0" fmla="*/ 0 h 194696"/>
                    <a:gd name="connsiteX1" fmla="*/ 1343 w 87277"/>
                    <a:gd name="connsiteY1" fmla="*/ 149043 h 194696"/>
                    <a:gd name="connsiteX2" fmla="*/ 87277 w 87277"/>
                    <a:gd name="connsiteY2" fmla="*/ 194696 h 194696"/>
                    <a:gd name="connsiteX3" fmla="*/ 80564 w 87277"/>
                    <a:gd name="connsiteY3" fmla="*/ 36254 h 194696"/>
                    <a:gd name="connsiteX4" fmla="*/ 0 w 87277"/>
                    <a:gd name="connsiteY4" fmla="*/ 0 h 194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7277" h="194696">
                      <a:moveTo>
                        <a:pt x="0" y="0"/>
                      </a:moveTo>
                      <a:cubicBezTo>
                        <a:pt x="448" y="49681"/>
                        <a:pt x="895" y="99362"/>
                        <a:pt x="1343" y="149043"/>
                      </a:cubicBezTo>
                      <a:lnTo>
                        <a:pt x="87277" y="194696"/>
                      </a:lnTo>
                      <a:lnTo>
                        <a:pt x="80564" y="362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4" name="Freeform: Shape 113">
                  <a:extLst>
                    <a:ext uri="{FF2B5EF4-FFF2-40B4-BE49-F238E27FC236}">
                      <a16:creationId xmlns:a16="http://schemas.microsoft.com/office/drawing/2014/main" id="{DCC4FD7D-2F9D-42F7-908F-763075C4A399}"/>
                    </a:ext>
                  </a:extLst>
                </p:cNvPr>
                <p:cNvSpPr/>
                <p:nvPr/>
              </p:nvSpPr>
              <p:spPr>
                <a:xfrm>
                  <a:off x="4205640" y="3761527"/>
                  <a:ext cx="142379" cy="211104"/>
                </a:xfrm>
                <a:custGeom>
                  <a:avLst/>
                  <a:gdLst>
                    <a:gd name="connsiteX0" fmla="*/ 0 w 92649"/>
                    <a:gd name="connsiteY0" fmla="*/ 100705 h 136959"/>
                    <a:gd name="connsiteX1" fmla="*/ 91306 w 92649"/>
                    <a:gd name="connsiteY1" fmla="*/ 136959 h 136959"/>
                    <a:gd name="connsiteX2" fmla="*/ 92649 w 92649"/>
                    <a:gd name="connsiteY2" fmla="*/ 44310 h 136959"/>
                    <a:gd name="connsiteX3" fmla="*/ 6714 w 92649"/>
                    <a:gd name="connsiteY3" fmla="*/ 0 h 136959"/>
                    <a:gd name="connsiteX4" fmla="*/ 0 w 92649"/>
                    <a:gd name="connsiteY4" fmla="*/ 100705 h 13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649" h="136959">
                      <a:moveTo>
                        <a:pt x="0" y="100705"/>
                      </a:moveTo>
                      <a:lnTo>
                        <a:pt x="91306" y="136959"/>
                      </a:lnTo>
                      <a:cubicBezTo>
                        <a:pt x="91754" y="106076"/>
                        <a:pt x="92201" y="75193"/>
                        <a:pt x="92649" y="44310"/>
                      </a:cubicBezTo>
                      <a:lnTo>
                        <a:pt x="6714" y="0"/>
                      </a:lnTo>
                      <a:lnTo>
                        <a:pt x="0" y="1007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5" name="Freeform: Shape 114">
                  <a:extLst>
                    <a:ext uri="{FF2B5EF4-FFF2-40B4-BE49-F238E27FC236}">
                      <a16:creationId xmlns:a16="http://schemas.microsoft.com/office/drawing/2014/main" id="{16AC4CC4-250D-4A40-BEE3-F4415A08C66E}"/>
                    </a:ext>
                  </a:extLst>
                </p:cNvPr>
                <p:cNvSpPr/>
                <p:nvPr/>
              </p:nvSpPr>
              <p:spPr>
                <a:xfrm>
                  <a:off x="4213894" y="3933308"/>
                  <a:ext cx="127934" cy="320794"/>
                </a:xfrm>
                <a:custGeom>
                  <a:avLst/>
                  <a:gdLst>
                    <a:gd name="connsiteX0" fmla="*/ 0 w 83249"/>
                    <a:gd name="connsiteY0" fmla="*/ 0 h 208123"/>
                    <a:gd name="connsiteX1" fmla="*/ 1343 w 83249"/>
                    <a:gd name="connsiteY1" fmla="*/ 166498 h 208123"/>
                    <a:gd name="connsiteX2" fmla="*/ 83249 w 83249"/>
                    <a:gd name="connsiteY2" fmla="*/ 208123 h 208123"/>
                    <a:gd name="connsiteX3" fmla="*/ 81907 w 83249"/>
                    <a:gd name="connsiteY3" fmla="*/ 36253 h 208123"/>
                    <a:gd name="connsiteX4" fmla="*/ 0 w 83249"/>
                    <a:gd name="connsiteY4" fmla="*/ 0 h 208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249" h="208123">
                      <a:moveTo>
                        <a:pt x="0" y="0"/>
                      </a:moveTo>
                      <a:cubicBezTo>
                        <a:pt x="448" y="55499"/>
                        <a:pt x="895" y="110999"/>
                        <a:pt x="1343" y="166498"/>
                      </a:cubicBezTo>
                      <a:lnTo>
                        <a:pt x="83249" y="208123"/>
                      </a:lnTo>
                      <a:cubicBezTo>
                        <a:pt x="82802" y="150833"/>
                        <a:pt x="82354" y="93543"/>
                        <a:pt x="81907" y="3625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6" name="Freeform: Shape 115">
                  <a:extLst>
                    <a:ext uri="{FF2B5EF4-FFF2-40B4-BE49-F238E27FC236}">
                      <a16:creationId xmlns:a16="http://schemas.microsoft.com/office/drawing/2014/main" id="{6A8E05E4-54E5-4F8E-8EB1-28783378DD49}"/>
                    </a:ext>
                  </a:extLst>
                </p:cNvPr>
                <p:cNvSpPr/>
                <p:nvPr/>
              </p:nvSpPr>
              <p:spPr>
                <a:xfrm>
                  <a:off x="3301848" y="4562478"/>
                  <a:ext cx="167139" cy="281470"/>
                </a:xfrm>
                <a:custGeom>
                  <a:avLst/>
                  <a:gdLst>
                    <a:gd name="connsiteX0" fmla="*/ 0 w 108761"/>
                    <a:gd name="connsiteY0" fmla="*/ 61766 h 182611"/>
                    <a:gd name="connsiteX1" fmla="*/ 91306 w 108761"/>
                    <a:gd name="connsiteY1" fmla="*/ 0 h 182611"/>
                    <a:gd name="connsiteX2" fmla="*/ 108761 w 108761"/>
                    <a:gd name="connsiteY2" fmla="*/ 111447 h 182611"/>
                    <a:gd name="connsiteX3" fmla="*/ 16113 w 108761"/>
                    <a:gd name="connsiteY3" fmla="*/ 182611 h 182611"/>
                    <a:gd name="connsiteX4" fmla="*/ 0 w 108761"/>
                    <a:gd name="connsiteY4" fmla="*/ 61766 h 182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761" h="182611">
                      <a:moveTo>
                        <a:pt x="0" y="61766"/>
                      </a:moveTo>
                      <a:lnTo>
                        <a:pt x="91306" y="0"/>
                      </a:lnTo>
                      <a:lnTo>
                        <a:pt x="108761" y="111447"/>
                      </a:lnTo>
                      <a:lnTo>
                        <a:pt x="16113" y="182611"/>
                      </a:lnTo>
                      <a:lnTo>
                        <a:pt x="0" y="6176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7" name="Freeform: Shape 116">
                  <a:extLst>
                    <a:ext uri="{FF2B5EF4-FFF2-40B4-BE49-F238E27FC236}">
                      <a16:creationId xmlns:a16="http://schemas.microsoft.com/office/drawing/2014/main" id="{3F9722EE-D4F5-43CB-86AD-B57DB7706B61}"/>
                    </a:ext>
                  </a:extLst>
                </p:cNvPr>
                <p:cNvSpPr/>
                <p:nvPr/>
              </p:nvSpPr>
              <p:spPr>
                <a:xfrm>
                  <a:off x="3270896" y="4330678"/>
                  <a:ext cx="165075" cy="304238"/>
                </a:xfrm>
                <a:custGeom>
                  <a:avLst/>
                  <a:gdLst>
                    <a:gd name="connsiteX0" fmla="*/ 0 w 107418"/>
                    <a:gd name="connsiteY0" fmla="*/ 64451 h 197382"/>
                    <a:gd name="connsiteX1" fmla="*/ 91306 w 107418"/>
                    <a:gd name="connsiteY1" fmla="*/ 0 h 197382"/>
                    <a:gd name="connsiteX2" fmla="*/ 107418 w 107418"/>
                    <a:gd name="connsiteY2" fmla="*/ 142330 h 197382"/>
                    <a:gd name="connsiteX3" fmla="*/ 20141 w 107418"/>
                    <a:gd name="connsiteY3" fmla="*/ 197382 h 197382"/>
                    <a:gd name="connsiteX4" fmla="*/ 0 w 107418"/>
                    <a:gd name="connsiteY4" fmla="*/ 64451 h 197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418" h="197382">
                      <a:moveTo>
                        <a:pt x="0" y="64451"/>
                      </a:moveTo>
                      <a:lnTo>
                        <a:pt x="91306" y="0"/>
                      </a:lnTo>
                      <a:lnTo>
                        <a:pt x="107418" y="142330"/>
                      </a:lnTo>
                      <a:lnTo>
                        <a:pt x="20141" y="197382"/>
                      </a:lnTo>
                      <a:lnTo>
                        <a:pt x="0" y="6445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8" name="Freeform: Shape 117">
                  <a:extLst>
                    <a:ext uri="{FF2B5EF4-FFF2-40B4-BE49-F238E27FC236}">
                      <a16:creationId xmlns:a16="http://schemas.microsoft.com/office/drawing/2014/main" id="{A0AE9675-B7C5-486C-99BA-FBF477D4FAB5}"/>
                    </a:ext>
                  </a:extLst>
                </p:cNvPr>
                <p:cNvSpPr/>
                <p:nvPr/>
              </p:nvSpPr>
              <p:spPr>
                <a:xfrm>
                  <a:off x="4199450" y="4417603"/>
                  <a:ext cx="144441" cy="235937"/>
                </a:xfrm>
                <a:custGeom>
                  <a:avLst/>
                  <a:gdLst>
                    <a:gd name="connsiteX0" fmla="*/ 0 w 93991"/>
                    <a:gd name="connsiteY0" fmla="*/ 0 h 153071"/>
                    <a:gd name="connsiteX1" fmla="*/ 2685 w 93991"/>
                    <a:gd name="connsiteY1" fmla="*/ 110104 h 153071"/>
                    <a:gd name="connsiteX2" fmla="*/ 92648 w 93991"/>
                    <a:gd name="connsiteY2" fmla="*/ 153071 h 153071"/>
                    <a:gd name="connsiteX3" fmla="*/ 93991 w 93991"/>
                    <a:gd name="connsiteY3" fmla="*/ 44310 h 153071"/>
                    <a:gd name="connsiteX4" fmla="*/ 0 w 93991"/>
                    <a:gd name="connsiteY4" fmla="*/ 0 h 153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991" h="153071">
                      <a:moveTo>
                        <a:pt x="0" y="0"/>
                      </a:moveTo>
                      <a:lnTo>
                        <a:pt x="2685" y="110104"/>
                      </a:lnTo>
                      <a:lnTo>
                        <a:pt x="92648" y="153071"/>
                      </a:lnTo>
                      <a:cubicBezTo>
                        <a:pt x="93096" y="116817"/>
                        <a:pt x="93543" y="80564"/>
                        <a:pt x="93991" y="443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9" name="Freeform: Shape 118">
                  <a:extLst>
                    <a:ext uri="{FF2B5EF4-FFF2-40B4-BE49-F238E27FC236}">
                      <a16:creationId xmlns:a16="http://schemas.microsoft.com/office/drawing/2014/main" id="{D331C2EF-B4F6-41BD-A193-64F97B687EF4}"/>
                    </a:ext>
                  </a:extLst>
                </p:cNvPr>
                <p:cNvSpPr/>
                <p:nvPr/>
              </p:nvSpPr>
              <p:spPr>
                <a:xfrm>
                  <a:off x="4187070" y="4605940"/>
                  <a:ext cx="148568" cy="229731"/>
                </a:xfrm>
                <a:custGeom>
                  <a:avLst/>
                  <a:gdLst>
                    <a:gd name="connsiteX0" fmla="*/ 8056 w 96676"/>
                    <a:gd name="connsiteY0" fmla="*/ 0 h 149044"/>
                    <a:gd name="connsiteX1" fmla="*/ 0 w 96676"/>
                    <a:gd name="connsiteY1" fmla="*/ 108762 h 149044"/>
                    <a:gd name="connsiteX2" fmla="*/ 96676 w 96676"/>
                    <a:gd name="connsiteY2" fmla="*/ 149044 h 149044"/>
                    <a:gd name="connsiteX3" fmla="*/ 95334 w 96676"/>
                    <a:gd name="connsiteY3" fmla="*/ 40282 h 149044"/>
                    <a:gd name="connsiteX4" fmla="*/ 8056 w 96676"/>
                    <a:gd name="connsiteY4" fmla="*/ 0 h 149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676" h="149044">
                      <a:moveTo>
                        <a:pt x="8056" y="0"/>
                      </a:moveTo>
                      <a:lnTo>
                        <a:pt x="0" y="108762"/>
                      </a:lnTo>
                      <a:lnTo>
                        <a:pt x="96676" y="149044"/>
                      </a:lnTo>
                      <a:cubicBezTo>
                        <a:pt x="96229" y="112790"/>
                        <a:pt x="95781" y="76536"/>
                        <a:pt x="95334" y="40282"/>
                      </a:cubicBezTo>
                      <a:lnTo>
                        <a:pt x="8056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0" name="Freeform: Shape 119">
                  <a:extLst>
                    <a:ext uri="{FF2B5EF4-FFF2-40B4-BE49-F238E27FC236}">
                      <a16:creationId xmlns:a16="http://schemas.microsoft.com/office/drawing/2014/main" id="{3518C7BA-C7B5-4A5B-83CC-932C910215D1}"/>
                    </a:ext>
                  </a:extLst>
                </p:cNvPr>
                <p:cNvSpPr/>
                <p:nvPr/>
              </p:nvSpPr>
              <p:spPr>
                <a:xfrm>
                  <a:off x="3405312" y="4970327"/>
                  <a:ext cx="223328" cy="342290"/>
                </a:xfrm>
                <a:custGeom>
                  <a:avLst/>
                  <a:gdLst>
                    <a:gd name="connsiteX0" fmla="*/ 111034 w 145324"/>
                    <a:gd name="connsiteY0" fmla="*/ 0 h 222069"/>
                    <a:gd name="connsiteX1" fmla="*/ 0 w 145324"/>
                    <a:gd name="connsiteY1" fmla="*/ 68580 h 222069"/>
                    <a:gd name="connsiteX2" fmla="*/ 84908 w 145324"/>
                    <a:gd name="connsiteY2" fmla="*/ 222069 h 222069"/>
                    <a:gd name="connsiteX3" fmla="*/ 145324 w 145324"/>
                    <a:gd name="connsiteY3" fmla="*/ 75111 h 222069"/>
                    <a:gd name="connsiteX4" fmla="*/ 111034 w 145324"/>
                    <a:gd name="connsiteY4" fmla="*/ 0 h 222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24" h="222069">
                      <a:moveTo>
                        <a:pt x="111034" y="0"/>
                      </a:moveTo>
                      <a:lnTo>
                        <a:pt x="0" y="68580"/>
                      </a:lnTo>
                      <a:lnTo>
                        <a:pt x="84908" y="222069"/>
                      </a:lnTo>
                      <a:lnTo>
                        <a:pt x="145324" y="75111"/>
                      </a:lnTo>
                      <a:lnTo>
                        <a:pt x="11103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1" name="Freeform: Shape 120">
                  <a:extLst>
                    <a:ext uri="{FF2B5EF4-FFF2-40B4-BE49-F238E27FC236}">
                      <a16:creationId xmlns:a16="http://schemas.microsoft.com/office/drawing/2014/main" id="{9568CB4E-1341-4A10-97DC-B1882DF202A9}"/>
                    </a:ext>
                  </a:extLst>
                </p:cNvPr>
                <p:cNvSpPr/>
                <p:nvPr/>
              </p:nvSpPr>
              <p:spPr>
                <a:xfrm>
                  <a:off x="3548728" y="5110366"/>
                  <a:ext cx="225193" cy="374943"/>
                </a:xfrm>
                <a:custGeom>
                  <a:avLst/>
                  <a:gdLst>
                    <a:gd name="connsiteX0" fmla="*/ 55685 w 146538"/>
                    <a:gd name="connsiteY0" fmla="*/ 0 h 243254"/>
                    <a:gd name="connsiteX1" fmla="*/ 0 w 146538"/>
                    <a:gd name="connsiteY1" fmla="*/ 142142 h 243254"/>
                    <a:gd name="connsiteX2" fmla="*/ 79131 w 146538"/>
                    <a:gd name="connsiteY2" fmla="*/ 215411 h 243254"/>
                    <a:gd name="connsiteX3" fmla="*/ 146538 w 146538"/>
                    <a:gd name="connsiteY3" fmla="*/ 243254 h 243254"/>
                    <a:gd name="connsiteX4" fmla="*/ 145073 w 146538"/>
                    <a:gd name="connsiteY4" fmla="*/ 58615 h 243254"/>
                    <a:gd name="connsiteX5" fmla="*/ 55685 w 146538"/>
                    <a:gd name="connsiteY5" fmla="*/ 0 h 243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538" h="243254">
                      <a:moveTo>
                        <a:pt x="55685" y="0"/>
                      </a:moveTo>
                      <a:lnTo>
                        <a:pt x="0" y="142142"/>
                      </a:lnTo>
                      <a:lnTo>
                        <a:pt x="79131" y="215411"/>
                      </a:lnTo>
                      <a:lnTo>
                        <a:pt x="146538" y="243254"/>
                      </a:lnTo>
                      <a:cubicBezTo>
                        <a:pt x="146050" y="181708"/>
                        <a:pt x="145561" y="120161"/>
                        <a:pt x="145073" y="58615"/>
                      </a:cubicBezTo>
                      <a:lnTo>
                        <a:pt x="55685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2" name="Freeform: Shape 121">
                  <a:extLst>
                    <a:ext uri="{FF2B5EF4-FFF2-40B4-BE49-F238E27FC236}">
                      <a16:creationId xmlns:a16="http://schemas.microsoft.com/office/drawing/2014/main" id="{65CA0822-22F8-47AD-89AE-15CB845B9A76}"/>
                    </a:ext>
                  </a:extLst>
                </p:cNvPr>
                <p:cNvSpPr/>
                <p:nvPr/>
              </p:nvSpPr>
              <p:spPr>
                <a:xfrm>
                  <a:off x="3773921" y="5205231"/>
                  <a:ext cx="243210" cy="322993"/>
                </a:xfrm>
                <a:custGeom>
                  <a:avLst/>
                  <a:gdLst>
                    <a:gd name="connsiteX0" fmla="*/ 0 w 158262"/>
                    <a:gd name="connsiteY0" fmla="*/ 0 h 209550"/>
                    <a:gd name="connsiteX1" fmla="*/ 84993 w 158262"/>
                    <a:gd name="connsiteY1" fmla="*/ 26377 h 209550"/>
                    <a:gd name="connsiteX2" fmla="*/ 133350 w 158262"/>
                    <a:gd name="connsiteY2" fmla="*/ 19050 h 209550"/>
                    <a:gd name="connsiteX3" fmla="*/ 158262 w 158262"/>
                    <a:gd name="connsiteY3" fmla="*/ 209550 h 209550"/>
                    <a:gd name="connsiteX4" fmla="*/ 84993 w 158262"/>
                    <a:gd name="connsiteY4" fmla="*/ 205154 h 209550"/>
                    <a:gd name="connsiteX5" fmla="*/ 11723 w 158262"/>
                    <a:gd name="connsiteY5" fmla="*/ 187569 h 209550"/>
                    <a:gd name="connsiteX6" fmla="*/ 0 w 158262"/>
                    <a:gd name="connsiteY6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8262" h="209550">
                      <a:moveTo>
                        <a:pt x="0" y="0"/>
                      </a:moveTo>
                      <a:lnTo>
                        <a:pt x="84993" y="26377"/>
                      </a:lnTo>
                      <a:lnTo>
                        <a:pt x="133350" y="19050"/>
                      </a:lnTo>
                      <a:lnTo>
                        <a:pt x="158262" y="209550"/>
                      </a:lnTo>
                      <a:lnTo>
                        <a:pt x="84993" y="205154"/>
                      </a:lnTo>
                      <a:lnTo>
                        <a:pt x="11723" y="1875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3" name="Freeform: Shape 122">
                  <a:extLst>
                    <a:ext uri="{FF2B5EF4-FFF2-40B4-BE49-F238E27FC236}">
                      <a16:creationId xmlns:a16="http://schemas.microsoft.com/office/drawing/2014/main" id="{F26D4A14-467F-43CD-91E1-B30C2D0A9828}"/>
                    </a:ext>
                  </a:extLst>
                </p:cNvPr>
                <p:cNvSpPr/>
                <p:nvPr/>
              </p:nvSpPr>
              <p:spPr>
                <a:xfrm>
                  <a:off x="3996864" y="5094555"/>
                  <a:ext cx="306265" cy="429153"/>
                </a:xfrm>
                <a:custGeom>
                  <a:avLst/>
                  <a:gdLst>
                    <a:gd name="connsiteX0" fmla="*/ 26377 w 199293"/>
                    <a:gd name="connsiteY0" fmla="*/ 278423 h 278423"/>
                    <a:gd name="connsiteX1" fmla="*/ 120162 w 199293"/>
                    <a:gd name="connsiteY1" fmla="*/ 219808 h 278423"/>
                    <a:gd name="connsiteX2" fmla="*/ 175847 w 199293"/>
                    <a:gd name="connsiteY2" fmla="*/ 115766 h 278423"/>
                    <a:gd name="connsiteX3" fmla="*/ 199293 w 199293"/>
                    <a:gd name="connsiteY3" fmla="*/ 19050 h 278423"/>
                    <a:gd name="connsiteX4" fmla="*/ 73270 w 199293"/>
                    <a:gd name="connsiteY4" fmla="*/ 0 h 278423"/>
                    <a:gd name="connsiteX5" fmla="*/ 36635 w 199293"/>
                    <a:gd name="connsiteY5" fmla="*/ 57150 h 278423"/>
                    <a:gd name="connsiteX6" fmla="*/ 0 w 199293"/>
                    <a:gd name="connsiteY6" fmla="*/ 86458 h 278423"/>
                    <a:gd name="connsiteX7" fmla="*/ 26377 w 199293"/>
                    <a:gd name="connsiteY7" fmla="*/ 278423 h 278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9293" h="278423">
                      <a:moveTo>
                        <a:pt x="26377" y="278423"/>
                      </a:moveTo>
                      <a:lnTo>
                        <a:pt x="120162" y="219808"/>
                      </a:lnTo>
                      <a:lnTo>
                        <a:pt x="175847" y="115766"/>
                      </a:lnTo>
                      <a:lnTo>
                        <a:pt x="199293" y="19050"/>
                      </a:lnTo>
                      <a:lnTo>
                        <a:pt x="73270" y="0"/>
                      </a:lnTo>
                      <a:lnTo>
                        <a:pt x="36635" y="57150"/>
                      </a:lnTo>
                      <a:lnTo>
                        <a:pt x="0" y="86458"/>
                      </a:lnTo>
                      <a:lnTo>
                        <a:pt x="26377" y="278423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0066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72" name="Freeform: Shape 106">
                <a:extLst>
                  <a:ext uri="{FF2B5EF4-FFF2-40B4-BE49-F238E27FC236}">
                    <a16:creationId xmlns:a16="http://schemas.microsoft.com/office/drawing/2014/main" id="{7A5A8905-C398-4284-8CFE-DA2474743F17}"/>
                  </a:ext>
                </a:extLst>
              </p:cNvPr>
              <p:cNvSpPr/>
              <p:nvPr/>
            </p:nvSpPr>
            <p:spPr>
              <a:xfrm>
                <a:off x="728661" y="5863402"/>
                <a:ext cx="90228" cy="169989"/>
              </a:xfrm>
              <a:custGeom>
                <a:avLst/>
                <a:gdLst>
                  <a:gd name="connsiteX0" fmla="*/ 9581 w 94173"/>
                  <a:gd name="connsiteY0" fmla="*/ 200067 h 200067"/>
                  <a:gd name="connsiteX1" fmla="*/ 94173 w 94173"/>
                  <a:gd name="connsiteY1" fmla="*/ 138301 h 200067"/>
                  <a:gd name="connsiteX2" fmla="*/ 91488 w 94173"/>
                  <a:gd name="connsiteY2" fmla="*/ 0 h 200067"/>
                  <a:gd name="connsiteX3" fmla="*/ 182 w 94173"/>
                  <a:gd name="connsiteY3" fmla="*/ 63108 h 200067"/>
                  <a:gd name="connsiteX4" fmla="*/ 9581 w 94173"/>
                  <a:gd name="connsiteY4" fmla="*/ 200067 h 20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73" h="200067">
                    <a:moveTo>
                      <a:pt x="9581" y="200067"/>
                    </a:moveTo>
                    <a:lnTo>
                      <a:pt x="94173" y="138301"/>
                    </a:lnTo>
                    <a:lnTo>
                      <a:pt x="91488" y="0"/>
                    </a:lnTo>
                    <a:lnTo>
                      <a:pt x="182" y="63108"/>
                    </a:lnTo>
                    <a:cubicBezTo>
                      <a:pt x="-266" y="100257"/>
                      <a:pt x="-713" y="137406"/>
                      <a:pt x="9581" y="2000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100000">
                    <a:schemeClr val="bg1"/>
                  </a:gs>
                </a:gsLst>
                <a:lin ang="16200000" scaled="0"/>
              </a:gra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3" name="Freeform: Shape 113">
                <a:extLst>
                  <a:ext uri="{FF2B5EF4-FFF2-40B4-BE49-F238E27FC236}">
                    <a16:creationId xmlns:a16="http://schemas.microsoft.com/office/drawing/2014/main" id="{EA600A00-72F4-4C6A-BFB9-AF882FE95851}"/>
                  </a:ext>
                </a:extLst>
              </p:cNvPr>
              <p:cNvSpPr/>
              <p:nvPr/>
            </p:nvSpPr>
            <p:spPr>
              <a:xfrm>
                <a:off x="1326440" y="5911792"/>
                <a:ext cx="80817" cy="140453"/>
              </a:xfrm>
              <a:custGeom>
                <a:avLst/>
                <a:gdLst>
                  <a:gd name="connsiteX0" fmla="*/ 0 w 92649"/>
                  <a:gd name="connsiteY0" fmla="*/ 100705 h 136959"/>
                  <a:gd name="connsiteX1" fmla="*/ 91306 w 92649"/>
                  <a:gd name="connsiteY1" fmla="*/ 136959 h 136959"/>
                  <a:gd name="connsiteX2" fmla="*/ 92649 w 92649"/>
                  <a:gd name="connsiteY2" fmla="*/ 44310 h 136959"/>
                  <a:gd name="connsiteX3" fmla="*/ 6714 w 92649"/>
                  <a:gd name="connsiteY3" fmla="*/ 0 h 136959"/>
                  <a:gd name="connsiteX4" fmla="*/ 0 w 92649"/>
                  <a:gd name="connsiteY4" fmla="*/ 100705 h 13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49" h="136959">
                    <a:moveTo>
                      <a:pt x="0" y="100705"/>
                    </a:moveTo>
                    <a:lnTo>
                      <a:pt x="91306" y="136959"/>
                    </a:lnTo>
                    <a:cubicBezTo>
                      <a:pt x="91754" y="106076"/>
                      <a:pt x="92201" y="75193"/>
                      <a:pt x="92649" y="44310"/>
                    </a:cubicBezTo>
                    <a:lnTo>
                      <a:pt x="6714" y="0"/>
                    </a:lnTo>
                    <a:lnTo>
                      <a:pt x="0" y="100705"/>
                    </a:lnTo>
                    <a:close/>
                  </a:path>
                </a:pathLst>
              </a:custGeom>
              <a:gradFill>
                <a:gsLst>
                  <a:gs pos="0">
                    <a:srgbClr val="FF0000"/>
                  </a:gs>
                  <a:gs pos="100000">
                    <a:schemeClr val="bg1"/>
                  </a:gs>
                </a:gsLst>
                <a:lin ang="162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3E162AE-38DE-47CD-8F31-60D57EDD3D87}"/>
                </a:ext>
              </a:extLst>
            </p:cNvPr>
            <p:cNvSpPr/>
            <p:nvPr/>
          </p:nvSpPr>
          <p:spPr>
            <a:xfrm rot="10800000">
              <a:off x="2355247" y="4328495"/>
              <a:ext cx="316694" cy="1951008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50000">
                  <a:schemeClr val="bg1"/>
                </a:gs>
                <a:gs pos="100000">
                  <a:srgbClr val="6FFF3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533F4A8D-E6B5-48F1-8E09-12F1C8244D82}"/>
                </a:ext>
              </a:extLst>
            </p:cNvPr>
            <p:cNvSpPr txBox="1"/>
            <p:nvPr/>
          </p:nvSpPr>
          <p:spPr>
            <a:xfrm>
              <a:off x="1670024" y="6223840"/>
              <a:ext cx="672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SOX9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A97260A6-019C-4836-B9F8-7A790CAADEB5}"/>
                </a:ext>
              </a:extLst>
            </p:cNvPr>
            <p:cNvSpPr txBox="1"/>
            <p:nvPr/>
          </p:nvSpPr>
          <p:spPr>
            <a:xfrm>
              <a:off x="1767074" y="3976160"/>
              <a:ext cx="773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KRT20</a:t>
              </a:r>
            </a:p>
          </p:txBody>
        </p: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98558CB-AA59-4ADB-8518-77253C093838}"/>
              </a:ext>
            </a:extLst>
          </p:cNvPr>
          <p:cNvSpPr/>
          <p:nvPr/>
        </p:nvSpPr>
        <p:spPr>
          <a:xfrm>
            <a:off x="3387123" y="217418"/>
            <a:ext cx="4364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Dual Reporter System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0B32139-3C0B-4F17-923A-70FC327D42C6}"/>
              </a:ext>
            </a:extLst>
          </p:cNvPr>
          <p:cNvGrpSpPr/>
          <p:nvPr/>
        </p:nvGrpSpPr>
        <p:grpSpPr>
          <a:xfrm>
            <a:off x="9280623" y="1458685"/>
            <a:ext cx="2268635" cy="2407292"/>
            <a:chOff x="9280623" y="1458685"/>
            <a:chExt cx="2268635" cy="2407292"/>
          </a:xfrm>
        </p:grpSpPr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BDBC3F7-A4E1-438B-BF44-8D631E0A8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7174" y="3293827"/>
              <a:ext cx="1762084" cy="2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3DDFB89C-D07A-4DFD-90FA-7145C06953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7174" y="1458685"/>
              <a:ext cx="0" cy="1867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93FC853-1A71-428F-B40F-3281DEC12A78}"/>
                </a:ext>
              </a:extLst>
            </p:cNvPr>
            <p:cNvSpPr txBox="1"/>
            <p:nvPr/>
          </p:nvSpPr>
          <p:spPr>
            <a:xfrm rot="16200000">
              <a:off x="9126286" y="2156396"/>
              <a:ext cx="86267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(Stem Cell)</a:t>
              </a:r>
            </a:p>
            <a:p>
              <a:pPr algn="ctr"/>
              <a:r>
                <a:rPr lang="en-US" dirty="0"/>
                <a:t>GFP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3A2F389F-2B58-44DA-B0BE-5A2ABB9B0676}"/>
                </a:ext>
              </a:extLst>
            </p:cNvPr>
            <p:cNvSpPr txBox="1"/>
            <p:nvPr/>
          </p:nvSpPr>
          <p:spPr>
            <a:xfrm>
              <a:off x="10070561" y="3311979"/>
              <a:ext cx="1185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mCherry</a:t>
              </a:r>
              <a:endParaRPr lang="en-US" dirty="0"/>
            </a:p>
            <a:p>
              <a:pPr algn="ctr"/>
              <a:r>
                <a:rPr lang="en-US" sz="1200" dirty="0"/>
                <a:t>(Differentiation)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40036D0-2BC0-4B68-8604-3AD574CC2974}"/>
                </a:ext>
              </a:extLst>
            </p:cNvPr>
            <p:cNvSpPr/>
            <p:nvPr/>
          </p:nvSpPr>
          <p:spPr>
            <a:xfrm>
              <a:off x="9976682" y="3049352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04A9CFA-A232-4DCC-B2BE-CAEF9A1848C3}"/>
                </a:ext>
              </a:extLst>
            </p:cNvPr>
            <p:cNvSpPr/>
            <p:nvPr/>
          </p:nvSpPr>
          <p:spPr>
            <a:xfrm>
              <a:off x="9921757" y="2900320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E893E024-F145-448C-805D-A34FAAEF1DA8}"/>
                </a:ext>
              </a:extLst>
            </p:cNvPr>
            <p:cNvSpPr/>
            <p:nvPr/>
          </p:nvSpPr>
          <p:spPr>
            <a:xfrm>
              <a:off x="10018835" y="2946884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C349DD95-3888-4EDD-A8E1-21B79586AE9A}"/>
                </a:ext>
              </a:extLst>
            </p:cNvPr>
            <p:cNvSpPr/>
            <p:nvPr/>
          </p:nvSpPr>
          <p:spPr>
            <a:xfrm>
              <a:off x="9976682" y="2806008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502EC0BA-E240-4F43-BF9C-5F5188F97057}"/>
                </a:ext>
              </a:extLst>
            </p:cNvPr>
            <p:cNvSpPr/>
            <p:nvPr/>
          </p:nvSpPr>
          <p:spPr>
            <a:xfrm>
              <a:off x="10081405" y="2855575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7452C72B-E92B-4B77-82B4-503D9DD207DF}"/>
                </a:ext>
              </a:extLst>
            </p:cNvPr>
            <p:cNvSpPr/>
            <p:nvPr/>
          </p:nvSpPr>
          <p:spPr>
            <a:xfrm>
              <a:off x="10035686" y="2710442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8C894B5-B284-4A68-8EA8-BE782D54EFB4}"/>
                </a:ext>
              </a:extLst>
            </p:cNvPr>
            <p:cNvSpPr/>
            <p:nvPr/>
          </p:nvSpPr>
          <p:spPr>
            <a:xfrm>
              <a:off x="9865206" y="3022466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448771B4-BF5A-4010-B73A-8A832F2E5977}"/>
                </a:ext>
              </a:extLst>
            </p:cNvPr>
            <p:cNvSpPr/>
            <p:nvPr/>
          </p:nvSpPr>
          <p:spPr>
            <a:xfrm>
              <a:off x="9985712" y="179966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5CF7DD0-B82B-46CE-B731-9BDD87686449}"/>
                </a:ext>
              </a:extLst>
            </p:cNvPr>
            <p:cNvSpPr/>
            <p:nvPr/>
          </p:nvSpPr>
          <p:spPr>
            <a:xfrm>
              <a:off x="10142367" y="187837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DACCD818-ABBD-4650-B9AD-CCAA02392C9C}"/>
                </a:ext>
              </a:extLst>
            </p:cNvPr>
            <p:cNvSpPr/>
            <p:nvPr/>
          </p:nvSpPr>
          <p:spPr>
            <a:xfrm>
              <a:off x="10119507" y="209384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04C4C62-97D9-46F3-BA5A-A8DCEAA54311}"/>
                </a:ext>
              </a:extLst>
            </p:cNvPr>
            <p:cNvSpPr/>
            <p:nvPr/>
          </p:nvSpPr>
          <p:spPr>
            <a:xfrm>
              <a:off x="10012826" y="193580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0CEFDB0-D88E-4917-A9AF-9FD8232DE664}"/>
                </a:ext>
              </a:extLst>
            </p:cNvPr>
            <p:cNvSpPr/>
            <p:nvPr/>
          </p:nvSpPr>
          <p:spPr>
            <a:xfrm>
              <a:off x="9898897" y="203077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60CD6CA-69FB-4CAB-AF26-7A0E9B11EF5A}"/>
                </a:ext>
              </a:extLst>
            </p:cNvPr>
            <p:cNvSpPr/>
            <p:nvPr/>
          </p:nvSpPr>
          <p:spPr>
            <a:xfrm>
              <a:off x="10022401" y="219252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FF53EB49-2FCA-4C43-B1D2-5C812EF2A56F}"/>
                </a:ext>
              </a:extLst>
            </p:cNvPr>
            <p:cNvSpPr/>
            <p:nvPr/>
          </p:nvSpPr>
          <p:spPr>
            <a:xfrm>
              <a:off x="10159120" y="225979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78BB1AA4-D154-46D5-8FFA-9654654364C7}"/>
                </a:ext>
              </a:extLst>
            </p:cNvPr>
            <p:cNvSpPr/>
            <p:nvPr/>
          </p:nvSpPr>
          <p:spPr>
            <a:xfrm>
              <a:off x="11136944" y="279216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641289F-C730-459B-9B02-89FCA120DBF0}"/>
                </a:ext>
              </a:extLst>
            </p:cNvPr>
            <p:cNvSpPr/>
            <p:nvPr/>
          </p:nvSpPr>
          <p:spPr>
            <a:xfrm>
              <a:off x="10666492" y="266314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EF5D2DDA-6214-4BCB-97CF-8E120AE27E23}"/>
                </a:ext>
              </a:extLst>
            </p:cNvPr>
            <p:cNvSpPr/>
            <p:nvPr/>
          </p:nvSpPr>
          <p:spPr>
            <a:xfrm>
              <a:off x="10818892" y="281554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31693C94-E459-4D16-8CE2-C0411A4044FC}"/>
                </a:ext>
              </a:extLst>
            </p:cNvPr>
            <p:cNvSpPr/>
            <p:nvPr/>
          </p:nvSpPr>
          <p:spPr>
            <a:xfrm>
              <a:off x="10971292" y="296794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556FFF7B-1F77-41F4-AFB5-A57D409CD2E6}"/>
                </a:ext>
              </a:extLst>
            </p:cNvPr>
            <p:cNvSpPr/>
            <p:nvPr/>
          </p:nvSpPr>
          <p:spPr>
            <a:xfrm>
              <a:off x="10612572" y="296974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3989AD8-D1C6-44D2-94FA-CECEFEDA6B2D}"/>
                </a:ext>
              </a:extLst>
            </p:cNvPr>
            <p:cNvSpPr/>
            <p:nvPr/>
          </p:nvSpPr>
          <p:spPr>
            <a:xfrm>
              <a:off x="11269305" y="293691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ACDCD7B5-0AD7-4F7D-96A3-ED64ADBC9318}"/>
                </a:ext>
              </a:extLst>
            </p:cNvPr>
            <p:cNvSpPr/>
            <p:nvPr/>
          </p:nvSpPr>
          <p:spPr>
            <a:xfrm>
              <a:off x="10506488" y="279969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EEC9B437-9961-40BE-9DCF-EC007D2B15BB}"/>
                </a:ext>
              </a:extLst>
            </p:cNvPr>
            <p:cNvSpPr/>
            <p:nvPr/>
          </p:nvSpPr>
          <p:spPr>
            <a:xfrm>
              <a:off x="10948432" y="267785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DD26A961-766B-4AEF-9655-CD3A618BD540}"/>
                </a:ext>
              </a:extLst>
            </p:cNvPr>
            <p:cNvSpPr/>
            <p:nvPr/>
          </p:nvSpPr>
          <p:spPr>
            <a:xfrm>
              <a:off x="10622179" y="176285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4C7F2EDF-28F5-4FDA-958D-C83DF627F29B}"/>
                </a:ext>
              </a:extLst>
            </p:cNvPr>
            <p:cNvSpPr/>
            <p:nvPr/>
          </p:nvSpPr>
          <p:spPr>
            <a:xfrm>
              <a:off x="10774579" y="191525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F0876E9-58C6-48B0-A6E4-86A0E539F26C}"/>
                </a:ext>
              </a:extLst>
            </p:cNvPr>
            <p:cNvSpPr/>
            <p:nvPr/>
          </p:nvSpPr>
          <p:spPr>
            <a:xfrm>
              <a:off x="10926979" y="206765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FCAA8F86-613A-4365-9B00-47E72EA59C51}"/>
                </a:ext>
              </a:extLst>
            </p:cNvPr>
            <p:cNvSpPr/>
            <p:nvPr/>
          </p:nvSpPr>
          <p:spPr>
            <a:xfrm>
              <a:off x="10948431" y="171978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C7254956-9C55-44DD-A321-5167BEBA1793}"/>
                </a:ext>
              </a:extLst>
            </p:cNvPr>
            <p:cNvSpPr/>
            <p:nvPr/>
          </p:nvSpPr>
          <p:spPr>
            <a:xfrm>
              <a:off x="10410352" y="300832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5AAE3A2-F766-4779-BCB1-E0DA3AA16C73}"/>
                </a:ext>
              </a:extLst>
            </p:cNvPr>
            <p:cNvSpPr/>
            <p:nvPr/>
          </p:nvSpPr>
          <p:spPr>
            <a:xfrm>
              <a:off x="11156075" y="183771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6F47DB0-0CD8-4C29-803B-E2F82EC7B4FE}"/>
                </a:ext>
              </a:extLst>
            </p:cNvPr>
            <p:cNvSpPr/>
            <p:nvPr/>
          </p:nvSpPr>
          <p:spPr>
            <a:xfrm>
              <a:off x="10925571" y="191357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5FA9B1C-781A-4A34-8D05-9EF9054DA755}"/>
                </a:ext>
              </a:extLst>
            </p:cNvPr>
            <p:cNvSpPr/>
            <p:nvPr/>
          </p:nvSpPr>
          <p:spPr>
            <a:xfrm>
              <a:off x="10635431" y="204812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DA832612-3B1F-4BD3-92B9-3F3E1E44D199}"/>
                </a:ext>
              </a:extLst>
            </p:cNvPr>
            <p:cNvSpPr/>
            <p:nvPr/>
          </p:nvSpPr>
          <p:spPr>
            <a:xfrm>
              <a:off x="10165226" y="2705793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5AF8927-6DF3-4F24-AC39-08F2A1AA7DDC}"/>
                </a:ext>
              </a:extLst>
            </p:cNvPr>
            <p:cNvSpPr/>
            <p:nvPr/>
          </p:nvSpPr>
          <p:spPr>
            <a:xfrm>
              <a:off x="10165867" y="2965133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FE5AF64D-52BF-41C2-8CF9-B94D6689E898}"/>
                </a:ext>
              </a:extLst>
            </p:cNvPr>
            <p:cNvSpPr/>
            <p:nvPr/>
          </p:nvSpPr>
          <p:spPr>
            <a:xfrm>
              <a:off x="10223446" y="2833819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06D31CB6-B6DC-4B55-AFB3-A2C5F558A3CD}"/>
                </a:ext>
              </a:extLst>
            </p:cNvPr>
            <p:cNvSpPr/>
            <p:nvPr/>
          </p:nvSpPr>
          <p:spPr>
            <a:xfrm>
              <a:off x="11241804" y="286954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DE40F38F-C582-4034-B5B7-4A12B56AC06E}"/>
                </a:ext>
              </a:extLst>
            </p:cNvPr>
            <p:cNvSpPr/>
            <p:nvPr/>
          </p:nvSpPr>
          <p:spPr>
            <a:xfrm>
              <a:off x="10771352" y="274052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CF3E07A-7FE9-4811-A97E-8B7DC0CE379D}"/>
                </a:ext>
              </a:extLst>
            </p:cNvPr>
            <p:cNvSpPr/>
            <p:nvPr/>
          </p:nvSpPr>
          <p:spPr>
            <a:xfrm>
              <a:off x="10923752" y="289292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901EE08F-B2E4-4885-B0E9-A19F21F118F1}"/>
                </a:ext>
              </a:extLst>
            </p:cNvPr>
            <p:cNvSpPr/>
            <p:nvPr/>
          </p:nvSpPr>
          <p:spPr>
            <a:xfrm>
              <a:off x="11076152" y="304532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5A276080-8DD8-430E-B3A1-604379E70B92}"/>
                </a:ext>
              </a:extLst>
            </p:cNvPr>
            <p:cNvSpPr/>
            <p:nvPr/>
          </p:nvSpPr>
          <p:spPr>
            <a:xfrm>
              <a:off x="10717432" y="304712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B7DBF050-4888-4CA0-9D98-3DDC26E1B995}"/>
                </a:ext>
              </a:extLst>
            </p:cNvPr>
            <p:cNvSpPr/>
            <p:nvPr/>
          </p:nvSpPr>
          <p:spPr>
            <a:xfrm>
              <a:off x="11374165" y="301429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4B874E33-E8A2-4619-8BC3-243C244200F7}"/>
                </a:ext>
              </a:extLst>
            </p:cNvPr>
            <p:cNvSpPr/>
            <p:nvPr/>
          </p:nvSpPr>
          <p:spPr>
            <a:xfrm>
              <a:off x="10611348" y="287707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C1CA9C8-DFE8-401F-A488-7632AD095B44}"/>
                </a:ext>
              </a:extLst>
            </p:cNvPr>
            <p:cNvSpPr/>
            <p:nvPr/>
          </p:nvSpPr>
          <p:spPr>
            <a:xfrm>
              <a:off x="11053292" y="275523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1636102F-8C0B-4C83-AAF7-90ADE697296D}"/>
                </a:ext>
              </a:extLst>
            </p:cNvPr>
            <p:cNvSpPr/>
            <p:nvPr/>
          </p:nvSpPr>
          <p:spPr>
            <a:xfrm>
              <a:off x="10515212" y="308570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02C66A15-E682-4E06-9164-892B37A6E13B}"/>
                </a:ext>
              </a:extLst>
            </p:cNvPr>
            <p:cNvSpPr/>
            <p:nvPr/>
          </p:nvSpPr>
          <p:spPr>
            <a:xfrm>
              <a:off x="11203831" y="274274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607048C-AC16-48B5-80D0-BCC612C6E151}"/>
                </a:ext>
              </a:extLst>
            </p:cNvPr>
            <p:cNvSpPr/>
            <p:nvPr/>
          </p:nvSpPr>
          <p:spPr>
            <a:xfrm>
              <a:off x="10773173" y="259640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A47F0D3-A596-408C-9F76-C97F511EBFA8}"/>
                </a:ext>
              </a:extLst>
            </p:cNvPr>
            <p:cNvSpPr/>
            <p:nvPr/>
          </p:nvSpPr>
          <p:spPr>
            <a:xfrm>
              <a:off x="10885779" y="276612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B1D63EFE-396F-4A55-B823-19EC55554D97}"/>
                </a:ext>
              </a:extLst>
            </p:cNvPr>
            <p:cNvSpPr/>
            <p:nvPr/>
          </p:nvSpPr>
          <p:spPr>
            <a:xfrm>
              <a:off x="11038179" y="291852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51468C9C-143F-4BA8-A438-62CCB4382499}"/>
                </a:ext>
              </a:extLst>
            </p:cNvPr>
            <p:cNvSpPr/>
            <p:nvPr/>
          </p:nvSpPr>
          <p:spPr>
            <a:xfrm>
              <a:off x="10679459" y="292032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C8C37E-1FC6-485F-B75F-D82E28C7983B}"/>
                </a:ext>
              </a:extLst>
            </p:cNvPr>
            <p:cNvSpPr/>
            <p:nvPr/>
          </p:nvSpPr>
          <p:spPr>
            <a:xfrm>
              <a:off x="11336192" y="288749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528EA59-AAA9-46C4-8B44-0CBF980FCB9D}"/>
                </a:ext>
              </a:extLst>
            </p:cNvPr>
            <p:cNvSpPr/>
            <p:nvPr/>
          </p:nvSpPr>
          <p:spPr>
            <a:xfrm>
              <a:off x="10573375" y="275027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37DF556E-94A5-4954-82C4-8F25C3EE2A76}"/>
                </a:ext>
              </a:extLst>
            </p:cNvPr>
            <p:cNvSpPr/>
            <p:nvPr/>
          </p:nvSpPr>
          <p:spPr>
            <a:xfrm>
              <a:off x="11015319" y="262843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FF76A31E-4E7F-4EDF-912A-FFE097F61A2F}"/>
                </a:ext>
              </a:extLst>
            </p:cNvPr>
            <p:cNvSpPr/>
            <p:nvPr/>
          </p:nvSpPr>
          <p:spPr>
            <a:xfrm>
              <a:off x="10477239" y="295890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453B4124-B624-49BC-A1CD-D9925BB3088B}"/>
                </a:ext>
              </a:extLst>
            </p:cNvPr>
            <p:cNvSpPr/>
            <p:nvPr/>
          </p:nvSpPr>
          <p:spPr>
            <a:xfrm>
              <a:off x="10174933" y="179154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DC179D34-0E80-4795-91C9-6638D442AE06}"/>
                </a:ext>
              </a:extLst>
            </p:cNvPr>
            <p:cNvSpPr/>
            <p:nvPr/>
          </p:nvSpPr>
          <p:spPr>
            <a:xfrm>
              <a:off x="10322325" y="186341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0E0F6B80-5FE2-4219-82AA-35EC8E714D68}"/>
                </a:ext>
              </a:extLst>
            </p:cNvPr>
            <p:cNvSpPr/>
            <p:nvPr/>
          </p:nvSpPr>
          <p:spPr>
            <a:xfrm>
              <a:off x="10299465" y="207888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E77BAA8-6909-4284-A109-719E4794F5A8}"/>
                </a:ext>
              </a:extLst>
            </p:cNvPr>
            <p:cNvSpPr/>
            <p:nvPr/>
          </p:nvSpPr>
          <p:spPr>
            <a:xfrm>
              <a:off x="10192784" y="192084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5B6CE8C9-49F2-4BB8-AB5E-889CFBD6C17F}"/>
                </a:ext>
              </a:extLst>
            </p:cNvPr>
            <p:cNvSpPr/>
            <p:nvPr/>
          </p:nvSpPr>
          <p:spPr>
            <a:xfrm>
              <a:off x="10078855" y="201581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71F92A39-D6FF-4D17-832B-C28B06E1105C}"/>
                </a:ext>
              </a:extLst>
            </p:cNvPr>
            <p:cNvSpPr/>
            <p:nvPr/>
          </p:nvSpPr>
          <p:spPr>
            <a:xfrm>
              <a:off x="10202359" y="217756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1E4A8011-1027-48C6-9106-8A5DFF620ED3}"/>
                </a:ext>
              </a:extLst>
            </p:cNvPr>
            <p:cNvSpPr/>
            <p:nvPr/>
          </p:nvSpPr>
          <p:spPr>
            <a:xfrm>
              <a:off x="10339078" y="224483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DF134885-CA09-4C50-9AB5-6F00ACEC8C51}"/>
                </a:ext>
              </a:extLst>
            </p:cNvPr>
            <p:cNvSpPr/>
            <p:nvPr/>
          </p:nvSpPr>
          <p:spPr>
            <a:xfrm>
              <a:off x="10034108" y="190672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1A6D6B64-DB9B-4CBC-BA6F-9F87209D90FC}"/>
                </a:ext>
              </a:extLst>
            </p:cNvPr>
            <p:cNvSpPr/>
            <p:nvPr/>
          </p:nvSpPr>
          <p:spPr>
            <a:xfrm>
              <a:off x="10186508" y="205912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5AF48B2-6051-4190-A91E-D61A73E8530E}"/>
                </a:ext>
              </a:extLst>
            </p:cNvPr>
            <p:cNvSpPr/>
            <p:nvPr/>
          </p:nvSpPr>
          <p:spPr>
            <a:xfrm>
              <a:off x="10163648" y="227459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CC0D181F-43D8-471B-8E70-B978A8651676}"/>
                </a:ext>
              </a:extLst>
            </p:cNvPr>
            <p:cNvSpPr/>
            <p:nvPr/>
          </p:nvSpPr>
          <p:spPr>
            <a:xfrm>
              <a:off x="10056967" y="211655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9786FBA2-DFEB-45EC-9C17-5B9E15481A89}"/>
                </a:ext>
              </a:extLst>
            </p:cNvPr>
            <p:cNvSpPr/>
            <p:nvPr/>
          </p:nvSpPr>
          <p:spPr>
            <a:xfrm>
              <a:off x="9943038" y="221152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02B7271-F074-4005-A864-A7E386FAC6D5}"/>
                </a:ext>
              </a:extLst>
            </p:cNvPr>
            <p:cNvSpPr/>
            <p:nvPr/>
          </p:nvSpPr>
          <p:spPr>
            <a:xfrm>
              <a:off x="10066542" y="237327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99202A17-8E71-4DC0-AB0C-A88C6A07B985}"/>
                </a:ext>
              </a:extLst>
            </p:cNvPr>
            <p:cNvSpPr/>
            <p:nvPr/>
          </p:nvSpPr>
          <p:spPr>
            <a:xfrm>
              <a:off x="10203261" y="244054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E5220C8D-1F98-4985-8FA7-6E48E538F6F1}"/>
                </a:ext>
              </a:extLst>
            </p:cNvPr>
            <p:cNvSpPr/>
            <p:nvPr/>
          </p:nvSpPr>
          <p:spPr>
            <a:xfrm>
              <a:off x="10164948" y="236528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BD86F4A5-05E1-4C24-8B31-2BE7B09E885B}"/>
                </a:ext>
              </a:extLst>
            </p:cNvPr>
            <p:cNvSpPr/>
            <p:nvPr/>
          </p:nvSpPr>
          <p:spPr>
            <a:xfrm>
              <a:off x="9944338" y="230221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94BC9902-EC64-45DB-81D5-5681CCD1F7D6}"/>
                </a:ext>
              </a:extLst>
            </p:cNvPr>
            <p:cNvSpPr/>
            <p:nvPr/>
          </p:nvSpPr>
          <p:spPr>
            <a:xfrm>
              <a:off x="10067842" y="246396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E38CB00-9706-4E84-BD71-6053331CD632}"/>
                </a:ext>
              </a:extLst>
            </p:cNvPr>
            <p:cNvSpPr/>
            <p:nvPr/>
          </p:nvSpPr>
          <p:spPr>
            <a:xfrm>
              <a:off x="10204561" y="253123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BEEDEE-1E08-4038-9B6A-D4B4656CA4AB}"/>
                </a:ext>
              </a:extLst>
            </p:cNvPr>
            <p:cNvSpPr/>
            <p:nvPr/>
          </p:nvSpPr>
          <p:spPr>
            <a:xfrm>
              <a:off x="10344906" y="235032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F9A2AC45-8384-49B3-BAA3-DD62162D7E2B}"/>
                </a:ext>
              </a:extLst>
            </p:cNvPr>
            <p:cNvSpPr/>
            <p:nvPr/>
          </p:nvSpPr>
          <p:spPr>
            <a:xfrm>
              <a:off x="10247800" y="244900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2650D48-F980-4602-AAB9-54D876718203}"/>
                </a:ext>
              </a:extLst>
            </p:cNvPr>
            <p:cNvSpPr/>
            <p:nvPr/>
          </p:nvSpPr>
          <p:spPr>
            <a:xfrm>
              <a:off x="10384519" y="251627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0B9B4EE5-088C-4953-8E71-234D82B11783}"/>
                </a:ext>
              </a:extLst>
            </p:cNvPr>
            <p:cNvSpPr/>
            <p:nvPr/>
          </p:nvSpPr>
          <p:spPr>
            <a:xfrm>
              <a:off x="10231949" y="233056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F9D1265-0C0C-41F5-90D6-FA6D7FD6FF4B}"/>
                </a:ext>
              </a:extLst>
            </p:cNvPr>
            <p:cNvSpPr/>
            <p:nvPr/>
          </p:nvSpPr>
          <p:spPr>
            <a:xfrm>
              <a:off x="10209089" y="254603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A823E704-C3A3-41BF-ADA9-14B2C070E016}"/>
                </a:ext>
              </a:extLst>
            </p:cNvPr>
            <p:cNvSpPr/>
            <p:nvPr/>
          </p:nvSpPr>
          <p:spPr>
            <a:xfrm>
              <a:off x="10102408" y="238799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49826BE0-7615-4BD6-BE1B-62FE8593F38C}"/>
                </a:ext>
              </a:extLst>
            </p:cNvPr>
            <p:cNvSpPr/>
            <p:nvPr/>
          </p:nvSpPr>
          <p:spPr>
            <a:xfrm>
              <a:off x="9988479" y="248296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610ABFDE-27E6-46A5-B52E-D871B4AF223E}"/>
                </a:ext>
              </a:extLst>
            </p:cNvPr>
            <p:cNvSpPr/>
            <p:nvPr/>
          </p:nvSpPr>
          <p:spPr>
            <a:xfrm>
              <a:off x="10111983" y="264471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F19CE584-7148-434B-BA5F-7B4B0A9CC74F}"/>
                </a:ext>
              </a:extLst>
            </p:cNvPr>
            <p:cNvSpPr/>
            <p:nvPr/>
          </p:nvSpPr>
          <p:spPr>
            <a:xfrm>
              <a:off x="10279354" y="261372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72129FD7-A750-4A3B-AA54-B52311A4A870}"/>
                </a:ext>
              </a:extLst>
            </p:cNvPr>
            <p:cNvSpPr/>
            <p:nvPr/>
          </p:nvSpPr>
          <p:spPr>
            <a:xfrm>
              <a:off x="10684400" y="195166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974807F3-78E0-483E-B4FF-5971743E410A}"/>
                </a:ext>
              </a:extLst>
            </p:cNvPr>
            <p:cNvSpPr/>
            <p:nvPr/>
          </p:nvSpPr>
          <p:spPr>
            <a:xfrm>
              <a:off x="10836800" y="210406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D000FA3A-6633-4D48-833F-9201F685518C}"/>
                </a:ext>
              </a:extLst>
            </p:cNvPr>
            <p:cNvSpPr/>
            <p:nvPr/>
          </p:nvSpPr>
          <p:spPr>
            <a:xfrm>
              <a:off x="10989200" y="225646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11422121-1514-420D-AE1C-C98E76E30A4F}"/>
                </a:ext>
              </a:extLst>
            </p:cNvPr>
            <p:cNvSpPr/>
            <p:nvPr/>
          </p:nvSpPr>
          <p:spPr>
            <a:xfrm>
              <a:off x="11010652" y="190859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0974B0D0-F139-4089-B3DC-4F516425616C}"/>
                </a:ext>
              </a:extLst>
            </p:cNvPr>
            <p:cNvSpPr/>
            <p:nvPr/>
          </p:nvSpPr>
          <p:spPr>
            <a:xfrm>
              <a:off x="11218296" y="202652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784C89BB-3DEC-4526-BF16-902978701529}"/>
                </a:ext>
              </a:extLst>
            </p:cNvPr>
            <p:cNvSpPr/>
            <p:nvPr/>
          </p:nvSpPr>
          <p:spPr>
            <a:xfrm>
              <a:off x="10987792" y="210237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786E2530-38A7-41C7-B943-5FA71C2AAB93}"/>
                </a:ext>
              </a:extLst>
            </p:cNvPr>
            <p:cNvSpPr/>
            <p:nvPr/>
          </p:nvSpPr>
          <p:spPr>
            <a:xfrm>
              <a:off x="10697652" y="223692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D51E0439-B4E1-45F5-AB40-3975561A5402}"/>
                </a:ext>
              </a:extLst>
            </p:cNvPr>
            <p:cNvSpPr/>
            <p:nvPr/>
          </p:nvSpPr>
          <p:spPr>
            <a:xfrm>
              <a:off x="10577530" y="190084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C2FD7CF0-0212-4C9A-AC60-96E35C7351A5}"/>
                </a:ext>
              </a:extLst>
            </p:cNvPr>
            <p:cNvSpPr/>
            <p:nvPr/>
          </p:nvSpPr>
          <p:spPr>
            <a:xfrm>
              <a:off x="10729930" y="205324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DBBFC4F8-5FE0-4071-94B1-9B06B2BE9B18}"/>
                </a:ext>
              </a:extLst>
            </p:cNvPr>
            <p:cNvSpPr/>
            <p:nvPr/>
          </p:nvSpPr>
          <p:spPr>
            <a:xfrm>
              <a:off x="10882330" y="220564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B872100B-AA67-4EBB-A96D-B36735A623F6}"/>
                </a:ext>
              </a:extLst>
            </p:cNvPr>
            <p:cNvSpPr/>
            <p:nvPr/>
          </p:nvSpPr>
          <p:spPr>
            <a:xfrm>
              <a:off x="10903782" y="185778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B4E47CCF-CDDD-480E-ACAB-D54C0A6484BA}"/>
                </a:ext>
              </a:extLst>
            </p:cNvPr>
            <p:cNvSpPr/>
            <p:nvPr/>
          </p:nvSpPr>
          <p:spPr>
            <a:xfrm>
              <a:off x="11111426" y="197571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C4A7282E-0D64-4CEF-B944-5973E21FE362}"/>
                </a:ext>
              </a:extLst>
            </p:cNvPr>
            <p:cNvSpPr/>
            <p:nvPr/>
          </p:nvSpPr>
          <p:spPr>
            <a:xfrm>
              <a:off x="10880922" y="205156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F7F3F412-C801-4E8E-B1BA-200F01410462}"/>
                </a:ext>
              </a:extLst>
            </p:cNvPr>
            <p:cNvSpPr/>
            <p:nvPr/>
          </p:nvSpPr>
          <p:spPr>
            <a:xfrm>
              <a:off x="10590782" y="218611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4A4D8CEA-07BF-491A-AFAC-EC6F21BE2864}"/>
                </a:ext>
              </a:extLst>
            </p:cNvPr>
            <p:cNvSpPr/>
            <p:nvPr/>
          </p:nvSpPr>
          <p:spPr>
            <a:xfrm>
              <a:off x="10999418" y="191065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3AC32546-083B-4A2D-8942-0BCB0D24D310}"/>
                </a:ext>
              </a:extLst>
            </p:cNvPr>
            <p:cNvSpPr/>
            <p:nvPr/>
          </p:nvSpPr>
          <p:spPr>
            <a:xfrm>
              <a:off x="11151818" y="206305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7C81BBB-088E-41BC-BB34-9E2221422C6B}"/>
                </a:ext>
              </a:extLst>
            </p:cNvPr>
            <p:cNvSpPr/>
            <p:nvPr/>
          </p:nvSpPr>
          <p:spPr>
            <a:xfrm>
              <a:off x="11304218" y="221545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3EFF64FE-D740-46D3-8FB3-773188B3F57F}"/>
                </a:ext>
              </a:extLst>
            </p:cNvPr>
            <p:cNvSpPr/>
            <p:nvPr/>
          </p:nvSpPr>
          <p:spPr>
            <a:xfrm>
              <a:off x="11325670" y="186759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D5CE69B-4D05-4DA4-AECF-D36A3FDD7318}"/>
                </a:ext>
              </a:extLst>
            </p:cNvPr>
            <p:cNvSpPr/>
            <p:nvPr/>
          </p:nvSpPr>
          <p:spPr>
            <a:xfrm>
              <a:off x="11154665" y="236528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8FEAF310-6EAF-41A3-AE5A-DC194EC7BB56}"/>
                </a:ext>
              </a:extLst>
            </p:cNvPr>
            <p:cNvSpPr/>
            <p:nvPr/>
          </p:nvSpPr>
          <p:spPr>
            <a:xfrm>
              <a:off x="11302810" y="206137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E0FEDBB8-4906-4773-B498-A03FA88E32EF}"/>
                </a:ext>
              </a:extLst>
            </p:cNvPr>
            <p:cNvSpPr/>
            <p:nvPr/>
          </p:nvSpPr>
          <p:spPr>
            <a:xfrm>
              <a:off x="11012670" y="219592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FAB5F617-72AA-44EA-B339-9D014AB97BF0}"/>
                </a:ext>
              </a:extLst>
            </p:cNvPr>
            <p:cNvSpPr/>
            <p:nvPr/>
          </p:nvSpPr>
          <p:spPr>
            <a:xfrm>
              <a:off x="11061639" y="209946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1D531972-1456-4DA1-A127-C08AC7A95632}"/>
                </a:ext>
              </a:extLst>
            </p:cNvPr>
            <p:cNvSpPr/>
            <p:nvPr/>
          </p:nvSpPr>
          <p:spPr>
            <a:xfrm>
              <a:off x="11214039" y="225186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0BD433E-5DD9-4F19-87FE-6C4FFA904C33}"/>
                </a:ext>
              </a:extLst>
            </p:cNvPr>
            <p:cNvSpPr/>
            <p:nvPr/>
          </p:nvSpPr>
          <p:spPr>
            <a:xfrm>
              <a:off x="11366439" y="240426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6167BF2E-825E-498F-8543-632250D664BD}"/>
                </a:ext>
              </a:extLst>
            </p:cNvPr>
            <p:cNvSpPr/>
            <p:nvPr/>
          </p:nvSpPr>
          <p:spPr>
            <a:xfrm>
              <a:off x="11387891" y="205639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217BE628-8700-4F01-A9E9-D376625F6F9A}"/>
                </a:ext>
              </a:extLst>
            </p:cNvPr>
            <p:cNvSpPr/>
            <p:nvPr/>
          </p:nvSpPr>
          <p:spPr>
            <a:xfrm>
              <a:off x="10855720" y="235074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570D6626-79F0-4C52-AE3E-29FAFE08D216}"/>
                </a:ext>
              </a:extLst>
            </p:cNvPr>
            <p:cNvSpPr/>
            <p:nvPr/>
          </p:nvSpPr>
          <p:spPr>
            <a:xfrm>
              <a:off x="11365031" y="225017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A2A77ED5-A950-4354-9F8D-9E95753384D4}"/>
                </a:ext>
              </a:extLst>
            </p:cNvPr>
            <p:cNvSpPr/>
            <p:nvPr/>
          </p:nvSpPr>
          <p:spPr>
            <a:xfrm>
              <a:off x="11074891" y="238472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7CDC2974-943F-408E-A325-DBB5C4F4AAAA}"/>
                </a:ext>
              </a:extLst>
            </p:cNvPr>
            <p:cNvSpPr/>
            <p:nvPr/>
          </p:nvSpPr>
          <p:spPr>
            <a:xfrm>
              <a:off x="10954769" y="204865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134E5A2C-866B-4777-8FE3-61C893FD1AAB}"/>
                </a:ext>
              </a:extLst>
            </p:cNvPr>
            <p:cNvSpPr/>
            <p:nvPr/>
          </p:nvSpPr>
          <p:spPr>
            <a:xfrm>
              <a:off x="11107169" y="220105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6A29012B-5FA2-4C48-B115-4A9A6EFDEA7F}"/>
                </a:ext>
              </a:extLst>
            </p:cNvPr>
            <p:cNvSpPr/>
            <p:nvPr/>
          </p:nvSpPr>
          <p:spPr>
            <a:xfrm>
              <a:off x="11259569" y="235345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00E1EB3B-C5D6-46C3-A92F-5D35A86A4784}"/>
                </a:ext>
              </a:extLst>
            </p:cNvPr>
            <p:cNvSpPr/>
            <p:nvPr/>
          </p:nvSpPr>
          <p:spPr>
            <a:xfrm>
              <a:off x="11281021" y="200558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698FA2C5-367F-43A5-ABE7-13814F4CABD6}"/>
                </a:ext>
              </a:extLst>
            </p:cNvPr>
            <p:cNvSpPr/>
            <p:nvPr/>
          </p:nvSpPr>
          <p:spPr>
            <a:xfrm>
              <a:off x="11147748" y="262821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F02E5314-87E9-4295-8AA0-AB0BE68457F8}"/>
                </a:ext>
              </a:extLst>
            </p:cNvPr>
            <p:cNvSpPr/>
            <p:nvPr/>
          </p:nvSpPr>
          <p:spPr>
            <a:xfrm>
              <a:off x="11258161" y="219936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59B3E358-AB24-4E23-9274-5B4A43584485}"/>
                </a:ext>
              </a:extLst>
            </p:cNvPr>
            <p:cNvSpPr/>
            <p:nvPr/>
          </p:nvSpPr>
          <p:spPr>
            <a:xfrm>
              <a:off x="10968021" y="233391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AB2DF61C-0BD5-489B-B457-406950A414BD}"/>
                </a:ext>
              </a:extLst>
            </p:cNvPr>
            <p:cNvSpPr/>
            <p:nvPr/>
          </p:nvSpPr>
          <p:spPr>
            <a:xfrm>
              <a:off x="11152721" y="249455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6E7F5998-7126-442C-8AA6-9E1E0E0191B8}"/>
                </a:ext>
              </a:extLst>
            </p:cNvPr>
            <p:cNvSpPr/>
            <p:nvPr/>
          </p:nvSpPr>
          <p:spPr>
            <a:xfrm>
              <a:off x="10682269" y="236553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796BB29F-88CD-427C-8EDE-4693667272E4}"/>
                </a:ext>
              </a:extLst>
            </p:cNvPr>
            <p:cNvSpPr/>
            <p:nvPr/>
          </p:nvSpPr>
          <p:spPr>
            <a:xfrm>
              <a:off x="10834669" y="251793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950698D1-6E28-44ED-A68C-E6A9DDB0F0FA}"/>
                </a:ext>
              </a:extLst>
            </p:cNvPr>
            <p:cNvSpPr/>
            <p:nvPr/>
          </p:nvSpPr>
          <p:spPr>
            <a:xfrm>
              <a:off x="10987069" y="267033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BDA5D935-FD38-490E-A8F6-7EE4B29291CE}"/>
                </a:ext>
              </a:extLst>
            </p:cNvPr>
            <p:cNvSpPr/>
            <p:nvPr/>
          </p:nvSpPr>
          <p:spPr>
            <a:xfrm>
              <a:off x="10628349" y="267213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79476DF3-36B7-49E6-9265-D5EA556E6A94}"/>
                </a:ext>
              </a:extLst>
            </p:cNvPr>
            <p:cNvSpPr/>
            <p:nvPr/>
          </p:nvSpPr>
          <p:spPr>
            <a:xfrm>
              <a:off x="11285082" y="263929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43254895-A3D9-40B0-ACA8-4D50D3E3F8CF}"/>
                </a:ext>
              </a:extLst>
            </p:cNvPr>
            <p:cNvSpPr/>
            <p:nvPr/>
          </p:nvSpPr>
          <p:spPr>
            <a:xfrm>
              <a:off x="10522265" y="250207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51602EA4-2C24-44E4-8922-5A9DF3F07AD3}"/>
                </a:ext>
              </a:extLst>
            </p:cNvPr>
            <p:cNvSpPr/>
            <p:nvPr/>
          </p:nvSpPr>
          <p:spPr>
            <a:xfrm>
              <a:off x="10964209" y="238024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D92587B-FE98-47AC-9F8E-D78350B5D017}"/>
                </a:ext>
              </a:extLst>
            </p:cNvPr>
            <p:cNvSpPr/>
            <p:nvPr/>
          </p:nvSpPr>
          <p:spPr>
            <a:xfrm>
              <a:off x="10426129" y="271070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D3FFE62A-3D1D-43FC-8FDD-FAABB145633F}"/>
                </a:ext>
              </a:extLst>
            </p:cNvPr>
            <p:cNvSpPr/>
            <p:nvPr/>
          </p:nvSpPr>
          <p:spPr>
            <a:xfrm>
              <a:off x="11257581" y="257193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27A4D8DF-3EB3-4FD7-B20E-9EB6E70BABB2}"/>
                </a:ext>
              </a:extLst>
            </p:cNvPr>
            <p:cNvSpPr/>
            <p:nvPr/>
          </p:nvSpPr>
          <p:spPr>
            <a:xfrm>
              <a:off x="10787129" y="244291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489DAF5-59B6-4ABE-BEC5-7AF47F9B583D}"/>
                </a:ext>
              </a:extLst>
            </p:cNvPr>
            <p:cNvSpPr/>
            <p:nvPr/>
          </p:nvSpPr>
          <p:spPr>
            <a:xfrm>
              <a:off x="10939529" y="259531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CA6C2076-30EA-4B75-B901-D7F2D1753B92}"/>
                </a:ext>
              </a:extLst>
            </p:cNvPr>
            <p:cNvSpPr/>
            <p:nvPr/>
          </p:nvSpPr>
          <p:spPr>
            <a:xfrm>
              <a:off x="11091929" y="274771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A2CFD51-9AAC-48B9-9EFC-50F074CBA295}"/>
                </a:ext>
              </a:extLst>
            </p:cNvPr>
            <p:cNvSpPr/>
            <p:nvPr/>
          </p:nvSpPr>
          <p:spPr>
            <a:xfrm>
              <a:off x="10733209" y="274951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1553B64C-D6A9-48B3-81A2-7884FB8892FD}"/>
                </a:ext>
              </a:extLst>
            </p:cNvPr>
            <p:cNvSpPr/>
            <p:nvPr/>
          </p:nvSpPr>
          <p:spPr>
            <a:xfrm>
              <a:off x="11389942" y="271668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159CE7B9-DD72-482F-AC1F-A46DCDA34334}"/>
                </a:ext>
              </a:extLst>
            </p:cNvPr>
            <p:cNvSpPr/>
            <p:nvPr/>
          </p:nvSpPr>
          <p:spPr>
            <a:xfrm>
              <a:off x="10627125" y="257946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BB1B0229-2C66-45C8-A7F3-076E60314AE5}"/>
                </a:ext>
              </a:extLst>
            </p:cNvPr>
            <p:cNvSpPr/>
            <p:nvPr/>
          </p:nvSpPr>
          <p:spPr>
            <a:xfrm>
              <a:off x="11069069" y="245762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8AF034B9-0AD8-40F2-B212-66F70CAF2AE1}"/>
                </a:ext>
              </a:extLst>
            </p:cNvPr>
            <p:cNvSpPr/>
            <p:nvPr/>
          </p:nvSpPr>
          <p:spPr>
            <a:xfrm>
              <a:off x="10530989" y="278809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A03F22FF-7203-400A-B76D-4E88CF1DB2D9}"/>
                </a:ext>
              </a:extLst>
            </p:cNvPr>
            <p:cNvSpPr/>
            <p:nvPr/>
          </p:nvSpPr>
          <p:spPr>
            <a:xfrm>
              <a:off x="11219608" y="244513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4088AFA6-7D37-424B-97A1-F80CB82B58DD}"/>
                </a:ext>
              </a:extLst>
            </p:cNvPr>
            <p:cNvSpPr/>
            <p:nvPr/>
          </p:nvSpPr>
          <p:spPr>
            <a:xfrm>
              <a:off x="10749156" y="231611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7AEDAD-7EC8-45D7-885B-0554D85C8E88}"/>
                </a:ext>
              </a:extLst>
            </p:cNvPr>
            <p:cNvSpPr/>
            <p:nvPr/>
          </p:nvSpPr>
          <p:spPr>
            <a:xfrm>
              <a:off x="10901556" y="246851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7831491C-AF54-4E08-9F64-E64C1A39DA0B}"/>
                </a:ext>
              </a:extLst>
            </p:cNvPr>
            <p:cNvSpPr/>
            <p:nvPr/>
          </p:nvSpPr>
          <p:spPr>
            <a:xfrm>
              <a:off x="11053956" y="262091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F56ED432-7BB0-4624-ACD3-718831480E14}"/>
                </a:ext>
              </a:extLst>
            </p:cNvPr>
            <p:cNvSpPr/>
            <p:nvPr/>
          </p:nvSpPr>
          <p:spPr>
            <a:xfrm>
              <a:off x="10695236" y="262271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84BAFF2C-484E-41B4-9AD5-9689CD7629F4}"/>
                </a:ext>
              </a:extLst>
            </p:cNvPr>
            <p:cNvSpPr/>
            <p:nvPr/>
          </p:nvSpPr>
          <p:spPr>
            <a:xfrm>
              <a:off x="11351969" y="258988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037CA376-0A65-4DF2-8E7F-6D03A61F2850}"/>
                </a:ext>
              </a:extLst>
            </p:cNvPr>
            <p:cNvSpPr/>
            <p:nvPr/>
          </p:nvSpPr>
          <p:spPr>
            <a:xfrm>
              <a:off x="10589152" y="245266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4F9522DC-3B63-433C-969B-08CCC36BFFFE}"/>
                </a:ext>
              </a:extLst>
            </p:cNvPr>
            <p:cNvSpPr/>
            <p:nvPr/>
          </p:nvSpPr>
          <p:spPr>
            <a:xfrm>
              <a:off x="11031096" y="233082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AE0C3637-854D-4F23-A327-906857169F80}"/>
                </a:ext>
              </a:extLst>
            </p:cNvPr>
            <p:cNvSpPr/>
            <p:nvPr/>
          </p:nvSpPr>
          <p:spPr>
            <a:xfrm>
              <a:off x="10493016" y="266129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377EC828-140E-4234-A1FE-3E12999F1666}"/>
                </a:ext>
              </a:extLst>
            </p:cNvPr>
            <p:cNvSpPr/>
            <p:nvPr/>
          </p:nvSpPr>
          <p:spPr>
            <a:xfrm>
              <a:off x="10400296" y="221866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43E4486-8801-435C-8A66-9668FECBE68E}"/>
                </a:ext>
              </a:extLst>
            </p:cNvPr>
            <p:cNvSpPr/>
            <p:nvPr/>
          </p:nvSpPr>
          <p:spPr>
            <a:xfrm>
              <a:off x="10292516" y="176332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C8F1E240-45A5-4834-825C-749235C77B41}"/>
                </a:ext>
              </a:extLst>
            </p:cNvPr>
            <p:cNvSpPr/>
            <p:nvPr/>
          </p:nvSpPr>
          <p:spPr>
            <a:xfrm>
              <a:off x="10444916" y="191572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7D57F464-1FA0-4907-9D5B-D1A72B44EA5C}"/>
                </a:ext>
              </a:extLst>
            </p:cNvPr>
            <p:cNvSpPr/>
            <p:nvPr/>
          </p:nvSpPr>
          <p:spPr>
            <a:xfrm>
              <a:off x="10422056" y="213119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48B544E-FCC3-4072-A478-82FFE8643221}"/>
                </a:ext>
              </a:extLst>
            </p:cNvPr>
            <p:cNvSpPr/>
            <p:nvPr/>
          </p:nvSpPr>
          <p:spPr>
            <a:xfrm>
              <a:off x="10315375" y="197315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6C7F5403-8528-41A7-8A28-1AF785B33BDF}"/>
                </a:ext>
              </a:extLst>
            </p:cNvPr>
            <p:cNvSpPr/>
            <p:nvPr/>
          </p:nvSpPr>
          <p:spPr>
            <a:xfrm>
              <a:off x="10201446" y="206812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C15B2942-30D0-4E35-A3D0-9F056E3ABC4B}"/>
                </a:ext>
              </a:extLst>
            </p:cNvPr>
            <p:cNvSpPr/>
            <p:nvPr/>
          </p:nvSpPr>
          <p:spPr>
            <a:xfrm>
              <a:off x="10324950" y="222988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0312D480-2928-48FF-8B98-69C9569A0044}"/>
                </a:ext>
              </a:extLst>
            </p:cNvPr>
            <p:cNvSpPr/>
            <p:nvPr/>
          </p:nvSpPr>
          <p:spPr>
            <a:xfrm>
              <a:off x="10461669" y="229715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DC1573FB-4AEC-4301-BA35-1C00DD15BE38}"/>
                </a:ext>
              </a:extLst>
            </p:cNvPr>
            <p:cNvSpPr/>
            <p:nvPr/>
          </p:nvSpPr>
          <p:spPr>
            <a:xfrm>
              <a:off x="10472474" y="174837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259BBB3A-5C45-444C-A7B0-BD951DEC3AA0}"/>
                </a:ext>
              </a:extLst>
            </p:cNvPr>
            <p:cNvSpPr/>
            <p:nvPr/>
          </p:nvSpPr>
          <p:spPr>
            <a:xfrm>
              <a:off x="10624874" y="190077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9F36F753-B7E8-44A7-A1FC-B98DDA7A8641}"/>
                </a:ext>
              </a:extLst>
            </p:cNvPr>
            <p:cNvSpPr/>
            <p:nvPr/>
          </p:nvSpPr>
          <p:spPr>
            <a:xfrm>
              <a:off x="10602014" y="211623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7DE81618-0101-44C6-83D3-148D90CB5438}"/>
                </a:ext>
              </a:extLst>
            </p:cNvPr>
            <p:cNvSpPr/>
            <p:nvPr/>
          </p:nvSpPr>
          <p:spPr>
            <a:xfrm>
              <a:off x="10495333" y="195819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AF6479B-70BC-4506-94BD-4CEAD0E45E30}"/>
                </a:ext>
              </a:extLst>
            </p:cNvPr>
            <p:cNvSpPr/>
            <p:nvPr/>
          </p:nvSpPr>
          <p:spPr>
            <a:xfrm>
              <a:off x="10381404" y="205317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6B5089B1-9C27-46E8-8C7A-655D0724508E}"/>
                </a:ext>
              </a:extLst>
            </p:cNvPr>
            <p:cNvSpPr/>
            <p:nvPr/>
          </p:nvSpPr>
          <p:spPr>
            <a:xfrm>
              <a:off x="10504908" y="221492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FF694373-BF77-49D0-9B8A-44ED1B56AE79}"/>
                </a:ext>
              </a:extLst>
            </p:cNvPr>
            <p:cNvSpPr/>
            <p:nvPr/>
          </p:nvSpPr>
          <p:spPr>
            <a:xfrm>
              <a:off x="10641627" y="228219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BE9EE852-6D3D-4154-ADE5-8238B254B65F}"/>
                </a:ext>
              </a:extLst>
            </p:cNvPr>
            <p:cNvSpPr/>
            <p:nvPr/>
          </p:nvSpPr>
          <p:spPr>
            <a:xfrm>
              <a:off x="10336657" y="194408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E73FD28A-AFD0-4D0C-B56A-4BEA03599A17}"/>
                </a:ext>
              </a:extLst>
            </p:cNvPr>
            <p:cNvSpPr/>
            <p:nvPr/>
          </p:nvSpPr>
          <p:spPr>
            <a:xfrm>
              <a:off x="10489057" y="209648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DFAADC7-0FFE-4CA8-945A-B416E1BEB928}"/>
                </a:ext>
              </a:extLst>
            </p:cNvPr>
            <p:cNvSpPr/>
            <p:nvPr/>
          </p:nvSpPr>
          <p:spPr>
            <a:xfrm>
              <a:off x="10466197" y="231194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5E32F6D7-E461-47D3-904E-D4971B70C3D1}"/>
                </a:ext>
              </a:extLst>
            </p:cNvPr>
            <p:cNvSpPr/>
            <p:nvPr/>
          </p:nvSpPr>
          <p:spPr>
            <a:xfrm>
              <a:off x="10359516" y="215390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55B3FC3A-45EB-4B88-90C6-C7333ADBEBA9}"/>
                </a:ext>
              </a:extLst>
            </p:cNvPr>
            <p:cNvSpPr/>
            <p:nvPr/>
          </p:nvSpPr>
          <p:spPr>
            <a:xfrm>
              <a:off x="10245587" y="224888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9E841ED-BC99-4143-AAF3-AAFB8C50DCBA}"/>
                </a:ext>
              </a:extLst>
            </p:cNvPr>
            <p:cNvSpPr/>
            <p:nvPr/>
          </p:nvSpPr>
          <p:spPr>
            <a:xfrm>
              <a:off x="10369091" y="241063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22A2F26E-21C2-4390-8DF3-DD23945ECD2C}"/>
                </a:ext>
              </a:extLst>
            </p:cNvPr>
            <p:cNvSpPr/>
            <p:nvPr/>
          </p:nvSpPr>
          <p:spPr>
            <a:xfrm>
              <a:off x="10505810" y="247790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0462E22D-7BFA-48FF-8854-632CBA798383}"/>
                </a:ext>
              </a:extLst>
            </p:cNvPr>
            <p:cNvSpPr/>
            <p:nvPr/>
          </p:nvSpPr>
          <p:spPr>
            <a:xfrm>
              <a:off x="10467497" y="240263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0C90EEBB-83B5-482E-A969-BF58C7C15D62}"/>
                </a:ext>
              </a:extLst>
            </p:cNvPr>
            <p:cNvSpPr/>
            <p:nvPr/>
          </p:nvSpPr>
          <p:spPr>
            <a:xfrm>
              <a:off x="10246887" y="233956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CE27BD9-E8D6-4F97-A08D-70E0FF941383}"/>
                </a:ext>
              </a:extLst>
            </p:cNvPr>
            <p:cNvSpPr/>
            <p:nvPr/>
          </p:nvSpPr>
          <p:spPr>
            <a:xfrm>
              <a:off x="10370391" y="250131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1FD17DAA-E22E-48A8-918D-8C7A46A5494A}"/>
                </a:ext>
              </a:extLst>
            </p:cNvPr>
            <p:cNvSpPr/>
            <p:nvPr/>
          </p:nvSpPr>
          <p:spPr>
            <a:xfrm>
              <a:off x="10507110" y="256858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19C75D83-1E79-4C80-9335-7BA5778F9057}"/>
                </a:ext>
              </a:extLst>
            </p:cNvPr>
            <p:cNvSpPr/>
            <p:nvPr/>
          </p:nvSpPr>
          <p:spPr>
            <a:xfrm>
              <a:off x="10647455" y="238767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F7433A20-718F-4383-B29A-35C658CD38A1}"/>
                </a:ext>
              </a:extLst>
            </p:cNvPr>
            <p:cNvSpPr/>
            <p:nvPr/>
          </p:nvSpPr>
          <p:spPr>
            <a:xfrm>
              <a:off x="10550349" y="248635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0E09ADE9-7212-4895-BA58-535DE6A72FBA}"/>
                </a:ext>
              </a:extLst>
            </p:cNvPr>
            <p:cNvSpPr/>
            <p:nvPr/>
          </p:nvSpPr>
          <p:spPr>
            <a:xfrm>
              <a:off x="10687068" y="255362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23E55F89-BA39-4AC3-A0C1-075C827D21A2}"/>
                </a:ext>
              </a:extLst>
            </p:cNvPr>
            <p:cNvSpPr/>
            <p:nvPr/>
          </p:nvSpPr>
          <p:spPr>
            <a:xfrm>
              <a:off x="10534498" y="236791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D19E595-5E55-4CCC-939E-825B77F57F32}"/>
                </a:ext>
              </a:extLst>
            </p:cNvPr>
            <p:cNvSpPr/>
            <p:nvPr/>
          </p:nvSpPr>
          <p:spPr>
            <a:xfrm>
              <a:off x="10511638" y="258338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6217E633-88B5-4B46-A191-C87CC5DF3AB7}"/>
                </a:ext>
              </a:extLst>
            </p:cNvPr>
            <p:cNvSpPr/>
            <p:nvPr/>
          </p:nvSpPr>
          <p:spPr>
            <a:xfrm>
              <a:off x="10404957" y="242534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D7A80F2-FDAC-426B-919F-8FBBC9C14885}"/>
                </a:ext>
              </a:extLst>
            </p:cNvPr>
            <p:cNvSpPr/>
            <p:nvPr/>
          </p:nvSpPr>
          <p:spPr>
            <a:xfrm>
              <a:off x="10291028" y="252031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867721AB-3B68-46BB-8BBD-A9DB3B3C37DD}"/>
                </a:ext>
              </a:extLst>
            </p:cNvPr>
            <p:cNvSpPr/>
            <p:nvPr/>
          </p:nvSpPr>
          <p:spPr>
            <a:xfrm>
              <a:off x="10581903" y="265107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F811B501-A093-4AF8-A155-F421BB132728}"/>
                </a:ext>
              </a:extLst>
            </p:cNvPr>
            <p:cNvSpPr/>
            <p:nvPr/>
          </p:nvSpPr>
          <p:spPr>
            <a:xfrm>
              <a:off x="10702845" y="225601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6330C860-DCC2-4D13-8A22-8161137146A1}"/>
                </a:ext>
              </a:extLst>
            </p:cNvPr>
            <p:cNvSpPr/>
            <p:nvPr/>
          </p:nvSpPr>
          <p:spPr>
            <a:xfrm>
              <a:off x="10768295" y="179757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8F939360-38E1-47B5-A8A5-E79E5DC50968}"/>
                </a:ext>
              </a:extLst>
            </p:cNvPr>
            <p:cNvSpPr/>
            <p:nvPr/>
          </p:nvSpPr>
          <p:spPr>
            <a:xfrm>
              <a:off x="10920695" y="194997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B456CF0A-9E14-4396-A3D2-D19EBBE1AC78}"/>
                </a:ext>
              </a:extLst>
            </p:cNvPr>
            <p:cNvSpPr/>
            <p:nvPr/>
          </p:nvSpPr>
          <p:spPr>
            <a:xfrm>
              <a:off x="10897835" y="216544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F1D6A997-93EC-49AF-8340-F4AA20DD074B}"/>
                </a:ext>
              </a:extLst>
            </p:cNvPr>
            <p:cNvSpPr/>
            <p:nvPr/>
          </p:nvSpPr>
          <p:spPr>
            <a:xfrm>
              <a:off x="10791154" y="200740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C801D42A-441B-4CE3-80AE-9A1376743BEF}"/>
                </a:ext>
              </a:extLst>
            </p:cNvPr>
            <p:cNvSpPr/>
            <p:nvPr/>
          </p:nvSpPr>
          <p:spPr>
            <a:xfrm>
              <a:off x="10677225" y="210237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9FB8DECD-8817-462F-A262-A47FC49A3FAC}"/>
                </a:ext>
              </a:extLst>
            </p:cNvPr>
            <p:cNvSpPr/>
            <p:nvPr/>
          </p:nvSpPr>
          <p:spPr>
            <a:xfrm>
              <a:off x="10800729" y="226413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E87C781-64FF-4A6B-BE00-74F2D872F29C}"/>
                </a:ext>
              </a:extLst>
            </p:cNvPr>
            <p:cNvSpPr/>
            <p:nvPr/>
          </p:nvSpPr>
          <p:spPr>
            <a:xfrm>
              <a:off x="10948253" y="178262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42255AAD-7184-4CD1-8E8F-71D5EF7318C3}"/>
                </a:ext>
              </a:extLst>
            </p:cNvPr>
            <p:cNvSpPr/>
            <p:nvPr/>
          </p:nvSpPr>
          <p:spPr>
            <a:xfrm>
              <a:off x="11100653" y="193502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30B68896-D3CF-46EA-A652-B0E07B8F6EC0}"/>
                </a:ext>
              </a:extLst>
            </p:cNvPr>
            <p:cNvSpPr/>
            <p:nvPr/>
          </p:nvSpPr>
          <p:spPr>
            <a:xfrm>
              <a:off x="11077793" y="215048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947EB6D8-986A-419D-B548-FE8EA603FD6E}"/>
                </a:ext>
              </a:extLst>
            </p:cNvPr>
            <p:cNvSpPr/>
            <p:nvPr/>
          </p:nvSpPr>
          <p:spPr>
            <a:xfrm>
              <a:off x="10971112" y="199244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C33A56BC-D290-4163-8051-3FE1EBEDEAAE}"/>
                </a:ext>
              </a:extLst>
            </p:cNvPr>
            <p:cNvSpPr/>
            <p:nvPr/>
          </p:nvSpPr>
          <p:spPr>
            <a:xfrm>
              <a:off x="10857183" y="208742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B4CAFB5-102A-4EE0-9E7E-4D72402BD02A}"/>
                </a:ext>
              </a:extLst>
            </p:cNvPr>
            <p:cNvSpPr/>
            <p:nvPr/>
          </p:nvSpPr>
          <p:spPr>
            <a:xfrm>
              <a:off x="10980687" y="224917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DB80EFF2-9540-4F67-B0CC-E7AF6FB1E4A5}"/>
                </a:ext>
              </a:extLst>
            </p:cNvPr>
            <p:cNvSpPr/>
            <p:nvPr/>
          </p:nvSpPr>
          <p:spPr>
            <a:xfrm>
              <a:off x="10812436" y="197833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887ED60B-FA26-4F33-BDB4-CA071ACDDA09}"/>
                </a:ext>
              </a:extLst>
            </p:cNvPr>
            <p:cNvSpPr/>
            <p:nvPr/>
          </p:nvSpPr>
          <p:spPr>
            <a:xfrm>
              <a:off x="10964836" y="213073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65522B24-D78A-4A12-981E-A5234ACC7547}"/>
                </a:ext>
              </a:extLst>
            </p:cNvPr>
            <p:cNvSpPr/>
            <p:nvPr/>
          </p:nvSpPr>
          <p:spPr>
            <a:xfrm>
              <a:off x="10835295" y="218815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31C0A60-7383-4287-8206-68DF645797A2}"/>
                </a:ext>
              </a:extLst>
            </p:cNvPr>
            <p:cNvSpPr/>
            <p:nvPr/>
          </p:nvSpPr>
          <p:spPr>
            <a:xfrm>
              <a:off x="10721366" y="228313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8E62C740-44AF-4846-9CB5-80C70EA1383A}"/>
                </a:ext>
              </a:extLst>
            </p:cNvPr>
            <p:cNvSpPr/>
            <p:nvPr/>
          </p:nvSpPr>
          <p:spPr>
            <a:xfrm>
              <a:off x="11178624" y="229026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0848AABA-0344-4F79-BA5A-0496E5C6B01D}"/>
                </a:ext>
              </a:extLst>
            </p:cNvPr>
            <p:cNvSpPr/>
            <p:nvPr/>
          </p:nvSpPr>
          <p:spPr>
            <a:xfrm>
              <a:off x="11070844" y="183493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3E8BC5CF-CB08-4E29-8537-14AA63D7B5FC}"/>
                </a:ext>
              </a:extLst>
            </p:cNvPr>
            <p:cNvSpPr/>
            <p:nvPr/>
          </p:nvSpPr>
          <p:spPr>
            <a:xfrm>
              <a:off x="11223244" y="198733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1C945A94-5B26-4108-8171-36095361F879}"/>
                </a:ext>
              </a:extLst>
            </p:cNvPr>
            <p:cNvSpPr/>
            <p:nvPr/>
          </p:nvSpPr>
          <p:spPr>
            <a:xfrm>
              <a:off x="11200384" y="220280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859F8E24-9B32-46A6-A02B-28B143EB156E}"/>
                </a:ext>
              </a:extLst>
            </p:cNvPr>
            <p:cNvSpPr/>
            <p:nvPr/>
          </p:nvSpPr>
          <p:spPr>
            <a:xfrm>
              <a:off x="11093703" y="204475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84147ED5-D393-41B3-9F79-D3033D59D328}"/>
                </a:ext>
              </a:extLst>
            </p:cNvPr>
            <p:cNvSpPr/>
            <p:nvPr/>
          </p:nvSpPr>
          <p:spPr>
            <a:xfrm>
              <a:off x="10979774" y="213973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6322FD22-F7EA-4FFB-B2B9-5E7023E162D4}"/>
                </a:ext>
              </a:extLst>
            </p:cNvPr>
            <p:cNvSpPr/>
            <p:nvPr/>
          </p:nvSpPr>
          <p:spPr>
            <a:xfrm>
              <a:off x="11250802" y="181997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687D104E-50A7-4903-AFF2-498F90EA32A1}"/>
                </a:ext>
              </a:extLst>
            </p:cNvPr>
            <p:cNvSpPr/>
            <p:nvPr/>
          </p:nvSpPr>
          <p:spPr>
            <a:xfrm>
              <a:off x="11273661" y="202980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7590F621-C54E-4C30-915C-B7D7D2F27A52}"/>
                </a:ext>
              </a:extLst>
            </p:cNvPr>
            <p:cNvSpPr/>
            <p:nvPr/>
          </p:nvSpPr>
          <p:spPr>
            <a:xfrm>
              <a:off x="11159732" y="212477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E6CEDD5-8F30-4B62-A3A2-E13845B96606}"/>
                </a:ext>
              </a:extLst>
            </p:cNvPr>
            <p:cNvSpPr/>
            <p:nvPr/>
          </p:nvSpPr>
          <p:spPr>
            <a:xfrm>
              <a:off x="11283236" y="228652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3C82732F-E047-41A6-8FAF-8F465B579112}"/>
                </a:ext>
              </a:extLst>
            </p:cNvPr>
            <p:cNvSpPr/>
            <p:nvPr/>
          </p:nvSpPr>
          <p:spPr>
            <a:xfrm>
              <a:off x="11114985" y="201568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7E34E8A3-CB16-48CA-A436-EE0CCEC8B1C2}"/>
                </a:ext>
              </a:extLst>
            </p:cNvPr>
            <p:cNvSpPr/>
            <p:nvPr/>
          </p:nvSpPr>
          <p:spPr>
            <a:xfrm>
              <a:off x="11267385" y="216808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8ED00C65-A954-4E15-996D-AB55DDF4FF0E}"/>
                </a:ext>
              </a:extLst>
            </p:cNvPr>
            <p:cNvSpPr/>
            <p:nvPr/>
          </p:nvSpPr>
          <p:spPr>
            <a:xfrm>
              <a:off x="11137844" y="222550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6E885B6F-2783-481C-A3A0-56E5C5934207}"/>
                </a:ext>
              </a:extLst>
            </p:cNvPr>
            <p:cNvSpPr/>
            <p:nvPr/>
          </p:nvSpPr>
          <p:spPr>
            <a:xfrm>
              <a:off x="10287686" y="2754118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F1FF2E2C-B284-4B09-B328-6569DBAB9EDE}"/>
                </a:ext>
              </a:extLst>
            </p:cNvPr>
            <p:cNvSpPr/>
            <p:nvPr/>
          </p:nvSpPr>
          <p:spPr>
            <a:xfrm>
              <a:off x="10275803" y="2998640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BD73536-3351-4EC8-AB99-2D07C191E087}"/>
                </a:ext>
              </a:extLst>
            </p:cNvPr>
            <p:cNvSpPr/>
            <p:nvPr/>
          </p:nvSpPr>
          <p:spPr>
            <a:xfrm>
              <a:off x="10133182" y="3074465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04F070E2-C0CD-4483-9B3B-6A05811B6AE6}"/>
                </a:ext>
              </a:extLst>
            </p:cNvPr>
            <p:cNvSpPr/>
            <p:nvPr/>
          </p:nvSpPr>
          <p:spPr>
            <a:xfrm>
              <a:off x="9940930" y="2711894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A1DB5206-7DED-4AD3-AC60-33294A6D120D}"/>
                </a:ext>
              </a:extLst>
            </p:cNvPr>
            <p:cNvSpPr/>
            <p:nvPr/>
          </p:nvSpPr>
          <p:spPr>
            <a:xfrm>
              <a:off x="10298944" y="2920349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47134D32-6C78-4904-8DED-30C03CBB167E}"/>
                </a:ext>
              </a:extLst>
            </p:cNvPr>
            <p:cNvSpPr/>
            <p:nvPr/>
          </p:nvSpPr>
          <p:spPr>
            <a:xfrm>
              <a:off x="9964154" y="261551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A19CECB0-1425-41E8-8033-6EDAC0F7A775}"/>
                </a:ext>
              </a:extLst>
            </p:cNvPr>
            <p:cNvSpPr/>
            <p:nvPr/>
          </p:nvSpPr>
          <p:spPr>
            <a:xfrm>
              <a:off x="10701864" y="235639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17B0D779-4168-4B18-9F71-E5193E05A876}"/>
                </a:ext>
              </a:extLst>
            </p:cNvPr>
            <p:cNvSpPr/>
            <p:nvPr/>
          </p:nvSpPr>
          <p:spPr>
            <a:xfrm>
              <a:off x="10834225" y="250114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D83D3502-443A-4905-83FF-34EFD1A553BC}"/>
                </a:ext>
              </a:extLst>
            </p:cNvPr>
            <p:cNvSpPr/>
            <p:nvPr/>
          </p:nvSpPr>
          <p:spPr>
            <a:xfrm>
              <a:off x="10806724" y="243378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CE6AF5E5-A610-47EF-9FA4-22ABC4F72679}"/>
                </a:ext>
              </a:extLst>
            </p:cNvPr>
            <p:cNvSpPr/>
            <p:nvPr/>
          </p:nvSpPr>
          <p:spPr>
            <a:xfrm>
              <a:off x="10641072" y="260956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4AA82D92-CE7C-4B02-A4DC-1C20DBF6B4AB}"/>
                </a:ext>
              </a:extLst>
            </p:cNvPr>
            <p:cNvSpPr/>
            <p:nvPr/>
          </p:nvSpPr>
          <p:spPr>
            <a:xfrm>
              <a:off x="10939085" y="257852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95769B04-3F3F-4A33-81EE-60515BAFBD8D}"/>
                </a:ext>
              </a:extLst>
            </p:cNvPr>
            <p:cNvSpPr/>
            <p:nvPr/>
          </p:nvSpPr>
          <p:spPr>
            <a:xfrm>
              <a:off x="10618212" y="231947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E6F387D4-3B3D-4222-8B68-4F1C6F93478C}"/>
                </a:ext>
              </a:extLst>
            </p:cNvPr>
            <p:cNvSpPr/>
            <p:nvPr/>
          </p:nvSpPr>
          <p:spPr>
            <a:xfrm>
              <a:off x="10768751" y="230698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FA869755-5422-4A16-9720-BCF237CEB1D7}"/>
                </a:ext>
              </a:extLst>
            </p:cNvPr>
            <p:cNvSpPr/>
            <p:nvPr/>
          </p:nvSpPr>
          <p:spPr>
            <a:xfrm>
              <a:off x="10603099" y="248276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28FD9D11-C8A6-4043-8797-96D6FD1AB828}"/>
                </a:ext>
              </a:extLst>
            </p:cNvPr>
            <p:cNvSpPr/>
            <p:nvPr/>
          </p:nvSpPr>
          <p:spPr>
            <a:xfrm>
              <a:off x="10901112" y="245172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4738DECB-7F43-4CCB-97DD-FB8A8C264E2D}"/>
                </a:ext>
              </a:extLst>
            </p:cNvPr>
            <p:cNvSpPr/>
            <p:nvPr/>
          </p:nvSpPr>
          <p:spPr>
            <a:xfrm>
              <a:off x="10580239" y="219267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1A34C807-AC96-4B26-AC1D-7EC2D304A013}"/>
                </a:ext>
              </a:extLst>
            </p:cNvPr>
            <p:cNvSpPr/>
            <p:nvPr/>
          </p:nvSpPr>
          <p:spPr>
            <a:xfrm>
              <a:off x="10712668" y="219245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31EAFB00-65DF-4E67-8C23-C8E9BE1C1099}"/>
                </a:ext>
              </a:extLst>
            </p:cNvPr>
            <p:cNvSpPr/>
            <p:nvPr/>
          </p:nvSpPr>
          <p:spPr>
            <a:xfrm>
              <a:off x="10717641" y="205878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9A4219A8-85A8-4024-A0B9-510AC6A10A7F}"/>
                </a:ext>
              </a:extLst>
            </p:cNvPr>
            <p:cNvSpPr/>
            <p:nvPr/>
          </p:nvSpPr>
          <p:spPr>
            <a:xfrm>
              <a:off x="10850002" y="220353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9AA76CAC-0083-4805-A77E-E26A88F7E019}"/>
                </a:ext>
              </a:extLst>
            </p:cNvPr>
            <p:cNvSpPr/>
            <p:nvPr/>
          </p:nvSpPr>
          <p:spPr>
            <a:xfrm>
              <a:off x="10822501" y="213616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BADEA4E1-4325-4487-B00B-D196C948F918}"/>
                </a:ext>
              </a:extLst>
            </p:cNvPr>
            <p:cNvSpPr/>
            <p:nvPr/>
          </p:nvSpPr>
          <p:spPr>
            <a:xfrm>
              <a:off x="10656849" y="231194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E3EFDB45-720E-459D-B732-160DEBB14D18}"/>
                </a:ext>
              </a:extLst>
            </p:cNvPr>
            <p:cNvSpPr/>
            <p:nvPr/>
          </p:nvSpPr>
          <p:spPr>
            <a:xfrm>
              <a:off x="10954862" y="228091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3E04EC40-A30B-468E-A89A-0E102A758333}"/>
                </a:ext>
              </a:extLst>
            </p:cNvPr>
            <p:cNvSpPr/>
            <p:nvPr/>
          </p:nvSpPr>
          <p:spPr>
            <a:xfrm>
              <a:off x="10633989" y="202186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75FDC017-E951-4131-9550-F6DF82C60013}"/>
                </a:ext>
              </a:extLst>
            </p:cNvPr>
            <p:cNvSpPr/>
            <p:nvPr/>
          </p:nvSpPr>
          <p:spPr>
            <a:xfrm>
              <a:off x="10784528" y="200936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47CB3653-C19C-4D73-9146-F1B02A189D0B}"/>
                </a:ext>
              </a:extLst>
            </p:cNvPr>
            <p:cNvSpPr/>
            <p:nvPr/>
          </p:nvSpPr>
          <p:spPr>
            <a:xfrm>
              <a:off x="10618876" y="218514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59B2D6C-30F7-4377-A8D9-231DFF486B00}"/>
                </a:ext>
              </a:extLst>
            </p:cNvPr>
            <p:cNvSpPr/>
            <p:nvPr/>
          </p:nvSpPr>
          <p:spPr>
            <a:xfrm>
              <a:off x="10916889" y="215411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A86D015-A1FA-4573-B5D3-020A2334F068}"/>
              </a:ext>
            </a:extLst>
          </p:cNvPr>
          <p:cNvGrpSpPr/>
          <p:nvPr/>
        </p:nvGrpSpPr>
        <p:grpSpPr>
          <a:xfrm>
            <a:off x="9274618" y="4269597"/>
            <a:ext cx="2268633" cy="2407292"/>
            <a:chOff x="9274618" y="4269597"/>
            <a:chExt cx="2268633" cy="2407292"/>
          </a:xfrm>
        </p:grpSpPr>
        <p:cxnSp>
          <p:nvCxnSpPr>
            <p:cNvPr id="470" name="Straight Arrow Connector 469">
              <a:extLst>
                <a:ext uri="{FF2B5EF4-FFF2-40B4-BE49-F238E27FC236}">
                  <a16:creationId xmlns:a16="http://schemas.microsoft.com/office/drawing/2014/main" id="{67FB1DB3-4982-4CC4-B21C-24D25A61C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167" y="6104739"/>
              <a:ext cx="1762084" cy="2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B3F39968-E1E4-425B-A696-54FB09339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167" y="4269597"/>
              <a:ext cx="0" cy="1867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DE83891C-F74B-4EB0-B3CA-BF6C251EE5B7}"/>
                </a:ext>
              </a:extLst>
            </p:cNvPr>
            <p:cNvSpPr txBox="1"/>
            <p:nvPr/>
          </p:nvSpPr>
          <p:spPr>
            <a:xfrm rot="16200000">
              <a:off x="8958633" y="4967308"/>
              <a:ext cx="118596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(Differentiation)</a:t>
              </a:r>
            </a:p>
            <a:p>
              <a:pPr algn="ctr"/>
              <a:r>
                <a:rPr lang="en-US" dirty="0"/>
                <a:t>GFP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2D03CCDC-77F9-47BD-BCAB-4B04673198BB}"/>
                </a:ext>
              </a:extLst>
            </p:cNvPr>
            <p:cNvSpPr txBox="1"/>
            <p:nvPr/>
          </p:nvSpPr>
          <p:spPr>
            <a:xfrm>
              <a:off x="10145506" y="6122891"/>
              <a:ext cx="10240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mCherry</a:t>
              </a:r>
              <a:endParaRPr lang="en-US" dirty="0"/>
            </a:p>
            <a:p>
              <a:pPr algn="ctr"/>
              <a:r>
                <a:rPr lang="en-US" sz="1200" dirty="0"/>
                <a:t>(Stem Cell)</a:t>
              </a:r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99F31008-0567-4FE6-BD48-3394CB9054AB}"/>
                </a:ext>
              </a:extLst>
            </p:cNvPr>
            <p:cNvSpPr/>
            <p:nvPr/>
          </p:nvSpPr>
          <p:spPr>
            <a:xfrm>
              <a:off x="9970675" y="5860264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437AE643-7090-466F-9F4A-1C60B14BC02A}"/>
                </a:ext>
              </a:extLst>
            </p:cNvPr>
            <p:cNvSpPr/>
            <p:nvPr/>
          </p:nvSpPr>
          <p:spPr>
            <a:xfrm>
              <a:off x="9915750" y="5711232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0DEEB77B-237B-4500-B0B7-720ECF1E6661}"/>
                </a:ext>
              </a:extLst>
            </p:cNvPr>
            <p:cNvSpPr/>
            <p:nvPr/>
          </p:nvSpPr>
          <p:spPr>
            <a:xfrm>
              <a:off x="10012828" y="5757796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41BCD68D-9937-46CB-BF8B-442A70341293}"/>
                </a:ext>
              </a:extLst>
            </p:cNvPr>
            <p:cNvSpPr/>
            <p:nvPr/>
          </p:nvSpPr>
          <p:spPr>
            <a:xfrm>
              <a:off x="9970675" y="5616920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F877BB11-C094-48A7-B4AB-48A94BE3886A}"/>
                </a:ext>
              </a:extLst>
            </p:cNvPr>
            <p:cNvSpPr/>
            <p:nvPr/>
          </p:nvSpPr>
          <p:spPr>
            <a:xfrm>
              <a:off x="10075398" y="5666487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EEB2E1DE-3009-4950-90B9-06DD6C8F843B}"/>
                </a:ext>
              </a:extLst>
            </p:cNvPr>
            <p:cNvSpPr/>
            <p:nvPr/>
          </p:nvSpPr>
          <p:spPr>
            <a:xfrm>
              <a:off x="10029679" y="5521354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62D55C1F-2AF4-42B1-827C-66805BB936A4}"/>
                </a:ext>
              </a:extLst>
            </p:cNvPr>
            <p:cNvSpPr/>
            <p:nvPr/>
          </p:nvSpPr>
          <p:spPr>
            <a:xfrm>
              <a:off x="9859199" y="5833378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9AA3C3FD-564B-42A0-A2CC-71E07088ADBD}"/>
                </a:ext>
              </a:extLst>
            </p:cNvPr>
            <p:cNvSpPr/>
            <p:nvPr/>
          </p:nvSpPr>
          <p:spPr>
            <a:xfrm>
              <a:off x="9979705" y="461057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E1B14E1D-F165-43C9-B814-7C726802E0C6}"/>
                </a:ext>
              </a:extLst>
            </p:cNvPr>
            <p:cNvSpPr/>
            <p:nvPr/>
          </p:nvSpPr>
          <p:spPr>
            <a:xfrm>
              <a:off x="10136360" y="468928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223AFEA7-EB91-4D1D-9E6F-8E1BB441870A}"/>
                </a:ext>
              </a:extLst>
            </p:cNvPr>
            <p:cNvSpPr/>
            <p:nvPr/>
          </p:nvSpPr>
          <p:spPr>
            <a:xfrm>
              <a:off x="10113500" y="490475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EE110E97-37DC-4C3B-BB10-8B6A28C4769E}"/>
                </a:ext>
              </a:extLst>
            </p:cNvPr>
            <p:cNvSpPr/>
            <p:nvPr/>
          </p:nvSpPr>
          <p:spPr>
            <a:xfrm>
              <a:off x="10006819" y="474671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AB8342AF-41FD-462E-826F-97703D5ECB83}"/>
                </a:ext>
              </a:extLst>
            </p:cNvPr>
            <p:cNvSpPr/>
            <p:nvPr/>
          </p:nvSpPr>
          <p:spPr>
            <a:xfrm>
              <a:off x="9892890" y="484168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479052D8-0BA1-4D9C-9638-C8C215B9F3C4}"/>
                </a:ext>
              </a:extLst>
            </p:cNvPr>
            <p:cNvSpPr/>
            <p:nvPr/>
          </p:nvSpPr>
          <p:spPr>
            <a:xfrm>
              <a:off x="10016394" y="500343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011F159C-1D71-49EE-8DCC-DD951830751D}"/>
                </a:ext>
              </a:extLst>
            </p:cNvPr>
            <p:cNvSpPr/>
            <p:nvPr/>
          </p:nvSpPr>
          <p:spPr>
            <a:xfrm>
              <a:off x="10153113" y="507070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9AD31CD5-7154-4923-A565-EBDE0BC9648B}"/>
                </a:ext>
              </a:extLst>
            </p:cNvPr>
            <p:cNvSpPr/>
            <p:nvPr/>
          </p:nvSpPr>
          <p:spPr>
            <a:xfrm>
              <a:off x="11130937" y="560307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AB73264A-1DA7-4F4A-B425-32E1D97957F4}"/>
                </a:ext>
              </a:extLst>
            </p:cNvPr>
            <p:cNvSpPr/>
            <p:nvPr/>
          </p:nvSpPr>
          <p:spPr>
            <a:xfrm>
              <a:off x="10660485" y="547405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479820BC-BBA3-4B6D-BBB0-DFEECD14B331}"/>
                </a:ext>
              </a:extLst>
            </p:cNvPr>
            <p:cNvSpPr/>
            <p:nvPr/>
          </p:nvSpPr>
          <p:spPr>
            <a:xfrm>
              <a:off x="10812885" y="562645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04567B2-57F4-4409-B67C-7AD58E6AFC66}"/>
                </a:ext>
              </a:extLst>
            </p:cNvPr>
            <p:cNvSpPr/>
            <p:nvPr/>
          </p:nvSpPr>
          <p:spPr>
            <a:xfrm>
              <a:off x="10965285" y="577885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3CA5B55D-F571-4FB7-AE1E-B23BCF4B5CB1}"/>
                </a:ext>
              </a:extLst>
            </p:cNvPr>
            <p:cNvSpPr/>
            <p:nvPr/>
          </p:nvSpPr>
          <p:spPr>
            <a:xfrm>
              <a:off x="10606565" y="57806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FFE93DF-306A-4D3B-A38A-1A553650070B}"/>
                </a:ext>
              </a:extLst>
            </p:cNvPr>
            <p:cNvSpPr/>
            <p:nvPr/>
          </p:nvSpPr>
          <p:spPr>
            <a:xfrm>
              <a:off x="11263298" y="574782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4499D10-0301-42A0-A0EE-F097F0AB1BBA}"/>
                </a:ext>
              </a:extLst>
            </p:cNvPr>
            <p:cNvSpPr/>
            <p:nvPr/>
          </p:nvSpPr>
          <p:spPr>
            <a:xfrm>
              <a:off x="10500481" y="561060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0AC4072A-4B58-49BF-9D4C-05C742F3FB97}"/>
                </a:ext>
              </a:extLst>
            </p:cNvPr>
            <p:cNvSpPr/>
            <p:nvPr/>
          </p:nvSpPr>
          <p:spPr>
            <a:xfrm>
              <a:off x="10942425" y="548876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32646CD5-EA6F-41C5-9192-884213A69624}"/>
                </a:ext>
              </a:extLst>
            </p:cNvPr>
            <p:cNvSpPr/>
            <p:nvPr/>
          </p:nvSpPr>
          <p:spPr>
            <a:xfrm>
              <a:off x="10616172" y="457376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256BA72F-18CA-4E16-BEC2-E734DFFA50D8}"/>
                </a:ext>
              </a:extLst>
            </p:cNvPr>
            <p:cNvSpPr/>
            <p:nvPr/>
          </p:nvSpPr>
          <p:spPr>
            <a:xfrm>
              <a:off x="10768572" y="472616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DC72398C-0B1E-492D-9871-54519374C5EB}"/>
                </a:ext>
              </a:extLst>
            </p:cNvPr>
            <p:cNvSpPr/>
            <p:nvPr/>
          </p:nvSpPr>
          <p:spPr>
            <a:xfrm>
              <a:off x="10920972" y="487856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401D373E-21C2-4B96-B443-59C9A7254511}"/>
                </a:ext>
              </a:extLst>
            </p:cNvPr>
            <p:cNvSpPr/>
            <p:nvPr/>
          </p:nvSpPr>
          <p:spPr>
            <a:xfrm>
              <a:off x="10942424" y="453070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B25BC1DC-CC86-422D-BC77-FB2F2089C77F}"/>
                </a:ext>
              </a:extLst>
            </p:cNvPr>
            <p:cNvSpPr/>
            <p:nvPr/>
          </p:nvSpPr>
          <p:spPr>
            <a:xfrm>
              <a:off x="10404345" y="581923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009FDB7-D6B4-42D3-9F39-524D724BF3FA}"/>
                </a:ext>
              </a:extLst>
            </p:cNvPr>
            <p:cNvSpPr/>
            <p:nvPr/>
          </p:nvSpPr>
          <p:spPr>
            <a:xfrm>
              <a:off x="11150068" y="464863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26C2E6B-F457-41E4-BA07-0707262832EF}"/>
                </a:ext>
              </a:extLst>
            </p:cNvPr>
            <p:cNvSpPr/>
            <p:nvPr/>
          </p:nvSpPr>
          <p:spPr>
            <a:xfrm>
              <a:off x="10919564" y="472448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625A7C0-A690-4629-AA3C-7000AEA054E7}"/>
                </a:ext>
              </a:extLst>
            </p:cNvPr>
            <p:cNvSpPr/>
            <p:nvPr/>
          </p:nvSpPr>
          <p:spPr>
            <a:xfrm>
              <a:off x="10629424" y="485903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30B7B9FA-AEEC-40B5-ABBE-12E7D364DACC}"/>
                </a:ext>
              </a:extLst>
            </p:cNvPr>
            <p:cNvSpPr/>
            <p:nvPr/>
          </p:nvSpPr>
          <p:spPr>
            <a:xfrm>
              <a:off x="10159219" y="5516705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C4E744A3-F6A1-4405-AF73-5EC7E2EB8CE2}"/>
                </a:ext>
              </a:extLst>
            </p:cNvPr>
            <p:cNvSpPr/>
            <p:nvPr/>
          </p:nvSpPr>
          <p:spPr>
            <a:xfrm>
              <a:off x="10159860" y="5776045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D062B95D-01A3-4487-A89F-337183C92A81}"/>
                </a:ext>
              </a:extLst>
            </p:cNvPr>
            <p:cNvSpPr/>
            <p:nvPr/>
          </p:nvSpPr>
          <p:spPr>
            <a:xfrm>
              <a:off x="10217439" y="5644731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F28C4683-C499-46C4-BCEA-EB09F79BB68C}"/>
                </a:ext>
              </a:extLst>
            </p:cNvPr>
            <p:cNvSpPr/>
            <p:nvPr/>
          </p:nvSpPr>
          <p:spPr>
            <a:xfrm>
              <a:off x="11235797" y="568045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935660B-ED36-4B6F-ACA7-322A9F64DACB}"/>
                </a:ext>
              </a:extLst>
            </p:cNvPr>
            <p:cNvSpPr/>
            <p:nvPr/>
          </p:nvSpPr>
          <p:spPr>
            <a:xfrm>
              <a:off x="10765345" y="55514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FFC1B630-6D7E-4F92-8A5E-5F9E22D141C4}"/>
                </a:ext>
              </a:extLst>
            </p:cNvPr>
            <p:cNvSpPr/>
            <p:nvPr/>
          </p:nvSpPr>
          <p:spPr>
            <a:xfrm>
              <a:off x="10917745" y="57038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B70C6852-C688-48EB-A924-FCF4AFD8D6E8}"/>
                </a:ext>
              </a:extLst>
            </p:cNvPr>
            <p:cNvSpPr/>
            <p:nvPr/>
          </p:nvSpPr>
          <p:spPr>
            <a:xfrm>
              <a:off x="11070145" y="58562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C0C7EF6-06F1-4163-AA45-5C1BF8430E87}"/>
                </a:ext>
              </a:extLst>
            </p:cNvPr>
            <p:cNvSpPr/>
            <p:nvPr/>
          </p:nvSpPr>
          <p:spPr>
            <a:xfrm>
              <a:off x="10711425" y="585803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56F76640-6CE6-405B-A42E-D504C16B9C1C}"/>
                </a:ext>
              </a:extLst>
            </p:cNvPr>
            <p:cNvSpPr/>
            <p:nvPr/>
          </p:nvSpPr>
          <p:spPr>
            <a:xfrm>
              <a:off x="11368158" y="582520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9E6DD532-30AE-467D-9962-E17A27994441}"/>
                </a:ext>
              </a:extLst>
            </p:cNvPr>
            <p:cNvSpPr/>
            <p:nvPr/>
          </p:nvSpPr>
          <p:spPr>
            <a:xfrm>
              <a:off x="10605341" y="568798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8A754BEC-946C-497A-B401-C4D759A215FE}"/>
                </a:ext>
              </a:extLst>
            </p:cNvPr>
            <p:cNvSpPr/>
            <p:nvPr/>
          </p:nvSpPr>
          <p:spPr>
            <a:xfrm>
              <a:off x="11047285" y="556614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D3C2B484-A185-4F8A-A116-FF6CE89B5A10}"/>
                </a:ext>
              </a:extLst>
            </p:cNvPr>
            <p:cNvSpPr/>
            <p:nvPr/>
          </p:nvSpPr>
          <p:spPr>
            <a:xfrm>
              <a:off x="10509205" y="589661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527FD9EA-0628-4652-A5DB-62C05B745768}"/>
                </a:ext>
              </a:extLst>
            </p:cNvPr>
            <p:cNvSpPr/>
            <p:nvPr/>
          </p:nvSpPr>
          <p:spPr>
            <a:xfrm>
              <a:off x="11197824" y="555365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742986AF-FDD8-4396-BB97-90EE20E97BF0}"/>
                </a:ext>
              </a:extLst>
            </p:cNvPr>
            <p:cNvSpPr/>
            <p:nvPr/>
          </p:nvSpPr>
          <p:spPr>
            <a:xfrm>
              <a:off x="10767166" y="540732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AB18A9D-DD70-43C2-87C3-AC914B7FC7EE}"/>
                </a:ext>
              </a:extLst>
            </p:cNvPr>
            <p:cNvSpPr/>
            <p:nvPr/>
          </p:nvSpPr>
          <p:spPr>
            <a:xfrm>
              <a:off x="10879772" y="5577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A3DC393D-88D9-4618-953E-7268317928DC}"/>
                </a:ext>
              </a:extLst>
            </p:cNvPr>
            <p:cNvSpPr/>
            <p:nvPr/>
          </p:nvSpPr>
          <p:spPr>
            <a:xfrm>
              <a:off x="11032172" y="57294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59374C90-87BE-440B-A9C9-F524FE49095C}"/>
                </a:ext>
              </a:extLst>
            </p:cNvPr>
            <p:cNvSpPr/>
            <p:nvPr/>
          </p:nvSpPr>
          <p:spPr>
            <a:xfrm>
              <a:off x="10673452" y="573123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A3444918-ADC8-4504-8C0E-9B5CF6005AA0}"/>
                </a:ext>
              </a:extLst>
            </p:cNvPr>
            <p:cNvSpPr/>
            <p:nvPr/>
          </p:nvSpPr>
          <p:spPr>
            <a:xfrm>
              <a:off x="11330185" y="569840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EA4E35DA-9D2F-49AE-B70E-DDA0CC2FC576}"/>
                </a:ext>
              </a:extLst>
            </p:cNvPr>
            <p:cNvSpPr/>
            <p:nvPr/>
          </p:nvSpPr>
          <p:spPr>
            <a:xfrm>
              <a:off x="10567368" y="556118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9BFD2620-42C7-40FB-B1FD-9E6A52762676}"/>
                </a:ext>
              </a:extLst>
            </p:cNvPr>
            <p:cNvSpPr/>
            <p:nvPr/>
          </p:nvSpPr>
          <p:spPr>
            <a:xfrm>
              <a:off x="11009312" y="543934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84074F75-6DDD-4507-9499-0F175073F725}"/>
                </a:ext>
              </a:extLst>
            </p:cNvPr>
            <p:cNvSpPr/>
            <p:nvPr/>
          </p:nvSpPr>
          <p:spPr>
            <a:xfrm>
              <a:off x="10471232" y="576981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A81AD981-155C-46AB-AC19-2A93597BC586}"/>
                </a:ext>
              </a:extLst>
            </p:cNvPr>
            <p:cNvSpPr/>
            <p:nvPr/>
          </p:nvSpPr>
          <p:spPr>
            <a:xfrm>
              <a:off x="10168926" y="460245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CB980983-1171-45C8-A50A-8A91A12A080B}"/>
                </a:ext>
              </a:extLst>
            </p:cNvPr>
            <p:cNvSpPr/>
            <p:nvPr/>
          </p:nvSpPr>
          <p:spPr>
            <a:xfrm>
              <a:off x="10316318" y="467433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B7E94AAE-311E-4029-8746-A1A49ACDB272}"/>
                </a:ext>
              </a:extLst>
            </p:cNvPr>
            <p:cNvSpPr/>
            <p:nvPr/>
          </p:nvSpPr>
          <p:spPr>
            <a:xfrm>
              <a:off x="10293458" y="488979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0395C4FE-C7E1-4831-B4DB-0CB123633FE3}"/>
                </a:ext>
              </a:extLst>
            </p:cNvPr>
            <p:cNvSpPr/>
            <p:nvPr/>
          </p:nvSpPr>
          <p:spPr>
            <a:xfrm>
              <a:off x="10186777" y="473175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82D8878D-0D40-49D5-B592-DD6EEA4C915A}"/>
                </a:ext>
              </a:extLst>
            </p:cNvPr>
            <p:cNvSpPr/>
            <p:nvPr/>
          </p:nvSpPr>
          <p:spPr>
            <a:xfrm>
              <a:off x="10072848" y="482673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5AAD9E5D-96A0-45CB-97A9-9BC8763113F9}"/>
                </a:ext>
              </a:extLst>
            </p:cNvPr>
            <p:cNvSpPr/>
            <p:nvPr/>
          </p:nvSpPr>
          <p:spPr>
            <a:xfrm>
              <a:off x="10196352" y="498848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8C63E1F7-9211-45E1-9694-6939587D6089}"/>
                </a:ext>
              </a:extLst>
            </p:cNvPr>
            <p:cNvSpPr/>
            <p:nvPr/>
          </p:nvSpPr>
          <p:spPr>
            <a:xfrm>
              <a:off x="10333071" y="505575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E361C91E-4DFA-484C-87F5-7C876696B07B}"/>
                </a:ext>
              </a:extLst>
            </p:cNvPr>
            <p:cNvSpPr/>
            <p:nvPr/>
          </p:nvSpPr>
          <p:spPr>
            <a:xfrm>
              <a:off x="10028101" y="471763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2728AC66-6D3C-4009-BBC4-98B97B17CE59}"/>
                </a:ext>
              </a:extLst>
            </p:cNvPr>
            <p:cNvSpPr/>
            <p:nvPr/>
          </p:nvSpPr>
          <p:spPr>
            <a:xfrm>
              <a:off x="10180501" y="487003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01F565D-A55D-45B8-B546-46862FA6991F}"/>
                </a:ext>
              </a:extLst>
            </p:cNvPr>
            <p:cNvSpPr/>
            <p:nvPr/>
          </p:nvSpPr>
          <p:spPr>
            <a:xfrm>
              <a:off x="10157641" y="508550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3C9825F2-E8F3-48ED-B280-4EE4E06920FC}"/>
                </a:ext>
              </a:extLst>
            </p:cNvPr>
            <p:cNvSpPr/>
            <p:nvPr/>
          </p:nvSpPr>
          <p:spPr>
            <a:xfrm>
              <a:off x="10050960" y="492746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C25207D-50BC-4894-AE64-E42E0ABECB4E}"/>
                </a:ext>
              </a:extLst>
            </p:cNvPr>
            <p:cNvSpPr/>
            <p:nvPr/>
          </p:nvSpPr>
          <p:spPr>
            <a:xfrm>
              <a:off x="9937031" y="502243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AABF156E-11BB-4870-9660-A1BF4B15E241}"/>
                </a:ext>
              </a:extLst>
            </p:cNvPr>
            <p:cNvSpPr/>
            <p:nvPr/>
          </p:nvSpPr>
          <p:spPr>
            <a:xfrm>
              <a:off x="10060535" y="518419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F5A1F86E-4111-482F-819E-E491EA3DC03F}"/>
                </a:ext>
              </a:extLst>
            </p:cNvPr>
            <p:cNvSpPr/>
            <p:nvPr/>
          </p:nvSpPr>
          <p:spPr>
            <a:xfrm>
              <a:off x="10197254" y="525146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C2770AB1-8DDB-43D8-9172-E50C4A689DF2}"/>
                </a:ext>
              </a:extLst>
            </p:cNvPr>
            <p:cNvSpPr/>
            <p:nvPr/>
          </p:nvSpPr>
          <p:spPr>
            <a:xfrm>
              <a:off x="10158941" y="517619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6FFFB498-B94D-4D28-9DEE-1778CA76FFB1}"/>
                </a:ext>
              </a:extLst>
            </p:cNvPr>
            <p:cNvSpPr/>
            <p:nvPr/>
          </p:nvSpPr>
          <p:spPr>
            <a:xfrm>
              <a:off x="9938331" y="511312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3BC78D85-ADE2-4AC8-B1B0-8B2FEE4E0787}"/>
                </a:ext>
              </a:extLst>
            </p:cNvPr>
            <p:cNvSpPr/>
            <p:nvPr/>
          </p:nvSpPr>
          <p:spPr>
            <a:xfrm>
              <a:off x="10061835" y="527487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BE5BF1BB-35A7-4D93-A45D-299565ACF6B2}"/>
                </a:ext>
              </a:extLst>
            </p:cNvPr>
            <p:cNvSpPr/>
            <p:nvPr/>
          </p:nvSpPr>
          <p:spPr>
            <a:xfrm>
              <a:off x="10198554" y="534214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A8A5FFA4-CB85-4D80-A4A8-8CBCA4957F1D}"/>
                </a:ext>
              </a:extLst>
            </p:cNvPr>
            <p:cNvSpPr/>
            <p:nvPr/>
          </p:nvSpPr>
          <p:spPr>
            <a:xfrm>
              <a:off x="10338899" y="516123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B02B0FDE-F71E-49E7-BD30-357C82469749}"/>
                </a:ext>
              </a:extLst>
            </p:cNvPr>
            <p:cNvSpPr/>
            <p:nvPr/>
          </p:nvSpPr>
          <p:spPr>
            <a:xfrm>
              <a:off x="10241793" y="525991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8E242C36-FC6E-4AD8-B84B-B9F813636256}"/>
                </a:ext>
              </a:extLst>
            </p:cNvPr>
            <p:cNvSpPr/>
            <p:nvPr/>
          </p:nvSpPr>
          <p:spPr>
            <a:xfrm>
              <a:off x="10378512" y="532718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CA749436-1486-45EE-ABF3-2789720BE79B}"/>
                </a:ext>
              </a:extLst>
            </p:cNvPr>
            <p:cNvSpPr/>
            <p:nvPr/>
          </p:nvSpPr>
          <p:spPr>
            <a:xfrm>
              <a:off x="10225942" y="514147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DD9BD6D0-487C-4C51-8718-752605B0A4A7}"/>
                </a:ext>
              </a:extLst>
            </p:cNvPr>
            <p:cNvSpPr/>
            <p:nvPr/>
          </p:nvSpPr>
          <p:spPr>
            <a:xfrm>
              <a:off x="10203082" y="535694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123AFF56-3EA1-431A-AEB9-EE740EB7F072}"/>
                </a:ext>
              </a:extLst>
            </p:cNvPr>
            <p:cNvSpPr/>
            <p:nvPr/>
          </p:nvSpPr>
          <p:spPr>
            <a:xfrm>
              <a:off x="10096401" y="519890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CA91DA6C-E907-4CCF-A11A-1219DF1A3A73}"/>
                </a:ext>
              </a:extLst>
            </p:cNvPr>
            <p:cNvSpPr/>
            <p:nvPr/>
          </p:nvSpPr>
          <p:spPr>
            <a:xfrm>
              <a:off x="9982472" y="529387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7534DDDA-DEDA-40DF-A048-75FED836BF9C}"/>
                </a:ext>
              </a:extLst>
            </p:cNvPr>
            <p:cNvSpPr/>
            <p:nvPr/>
          </p:nvSpPr>
          <p:spPr>
            <a:xfrm>
              <a:off x="10105976" y="545562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7D0AC9F6-D179-4A2E-8F61-6938D49A82AD}"/>
                </a:ext>
              </a:extLst>
            </p:cNvPr>
            <p:cNvSpPr/>
            <p:nvPr/>
          </p:nvSpPr>
          <p:spPr>
            <a:xfrm>
              <a:off x="10273347" y="542463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369A14F5-6EDD-49ED-89E1-1A1D47EECC22}"/>
                </a:ext>
              </a:extLst>
            </p:cNvPr>
            <p:cNvSpPr/>
            <p:nvPr/>
          </p:nvSpPr>
          <p:spPr>
            <a:xfrm>
              <a:off x="10678393" y="476257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7A65E0C7-5A4F-467E-9CE1-7BC1DC2E70AD}"/>
                </a:ext>
              </a:extLst>
            </p:cNvPr>
            <p:cNvSpPr/>
            <p:nvPr/>
          </p:nvSpPr>
          <p:spPr>
            <a:xfrm>
              <a:off x="10830793" y="491497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86A59D80-0483-4772-B129-13D56D4B23E5}"/>
                </a:ext>
              </a:extLst>
            </p:cNvPr>
            <p:cNvSpPr/>
            <p:nvPr/>
          </p:nvSpPr>
          <p:spPr>
            <a:xfrm>
              <a:off x="10983193" y="506737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860F0BFD-6DCB-45AD-BA81-52C093A129B0}"/>
                </a:ext>
              </a:extLst>
            </p:cNvPr>
            <p:cNvSpPr/>
            <p:nvPr/>
          </p:nvSpPr>
          <p:spPr>
            <a:xfrm>
              <a:off x="11004645" y="471950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F1AA1A69-A4EA-4113-A117-F7DFDDB8E2F8}"/>
                </a:ext>
              </a:extLst>
            </p:cNvPr>
            <p:cNvSpPr/>
            <p:nvPr/>
          </p:nvSpPr>
          <p:spPr>
            <a:xfrm>
              <a:off x="11212289" y="483743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35FD85FE-0F33-4E94-947F-9CE7AE3DA2CE}"/>
                </a:ext>
              </a:extLst>
            </p:cNvPr>
            <p:cNvSpPr/>
            <p:nvPr/>
          </p:nvSpPr>
          <p:spPr>
            <a:xfrm>
              <a:off x="10981785" y="491328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47733A65-EFE8-41D9-BFDC-EA5423394FD0}"/>
                </a:ext>
              </a:extLst>
            </p:cNvPr>
            <p:cNvSpPr/>
            <p:nvPr/>
          </p:nvSpPr>
          <p:spPr>
            <a:xfrm>
              <a:off x="10691645" y="504784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469D1EE5-D71E-4FD3-BAD3-BC3733F31E71}"/>
                </a:ext>
              </a:extLst>
            </p:cNvPr>
            <p:cNvSpPr/>
            <p:nvPr/>
          </p:nvSpPr>
          <p:spPr>
            <a:xfrm>
              <a:off x="10571523" y="471176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0BF334EC-34BB-443F-BBC2-78A0BD585387}"/>
                </a:ext>
              </a:extLst>
            </p:cNvPr>
            <p:cNvSpPr/>
            <p:nvPr/>
          </p:nvSpPr>
          <p:spPr>
            <a:xfrm>
              <a:off x="10723923" y="486416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A1F72AAC-A374-4204-806F-60064AE33EE0}"/>
                </a:ext>
              </a:extLst>
            </p:cNvPr>
            <p:cNvSpPr/>
            <p:nvPr/>
          </p:nvSpPr>
          <p:spPr>
            <a:xfrm>
              <a:off x="10876323" y="501656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221AA55-5ED1-49EF-9AB6-AD84BAF660AF}"/>
                </a:ext>
              </a:extLst>
            </p:cNvPr>
            <p:cNvSpPr/>
            <p:nvPr/>
          </p:nvSpPr>
          <p:spPr>
            <a:xfrm>
              <a:off x="10897775" y="466869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C1EC4577-D613-40D0-B247-6CE49D9B3105}"/>
                </a:ext>
              </a:extLst>
            </p:cNvPr>
            <p:cNvSpPr/>
            <p:nvPr/>
          </p:nvSpPr>
          <p:spPr>
            <a:xfrm>
              <a:off x="11105419" y="478662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9E2C9885-9993-4052-8606-05BB5D89D0BB}"/>
                </a:ext>
              </a:extLst>
            </p:cNvPr>
            <p:cNvSpPr/>
            <p:nvPr/>
          </p:nvSpPr>
          <p:spPr>
            <a:xfrm>
              <a:off x="10874915" y="486247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F505A339-189E-4864-B689-7E6417B52721}"/>
                </a:ext>
              </a:extLst>
            </p:cNvPr>
            <p:cNvSpPr/>
            <p:nvPr/>
          </p:nvSpPr>
          <p:spPr>
            <a:xfrm>
              <a:off x="10584775" y="499702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F2A45E0-4459-45E3-8B00-D789A5538E5F}"/>
                </a:ext>
              </a:extLst>
            </p:cNvPr>
            <p:cNvSpPr/>
            <p:nvPr/>
          </p:nvSpPr>
          <p:spPr>
            <a:xfrm>
              <a:off x="10993411" y="472157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E35BDCF-F4E4-474E-BB8C-42AB4382C911}"/>
                </a:ext>
              </a:extLst>
            </p:cNvPr>
            <p:cNvSpPr/>
            <p:nvPr/>
          </p:nvSpPr>
          <p:spPr>
            <a:xfrm>
              <a:off x="11145811" y="487397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6F3975DC-482C-42B2-9ECB-B8BFCC89FD84}"/>
                </a:ext>
              </a:extLst>
            </p:cNvPr>
            <p:cNvSpPr/>
            <p:nvPr/>
          </p:nvSpPr>
          <p:spPr>
            <a:xfrm>
              <a:off x="11298211" y="502637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6ADD862C-EEA2-4CCC-B08D-5A46FD7EF2D5}"/>
                </a:ext>
              </a:extLst>
            </p:cNvPr>
            <p:cNvSpPr/>
            <p:nvPr/>
          </p:nvSpPr>
          <p:spPr>
            <a:xfrm>
              <a:off x="11319663" y="467850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A919ADA6-BE27-4B9C-B40F-2CBDF4077852}"/>
                </a:ext>
              </a:extLst>
            </p:cNvPr>
            <p:cNvSpPr/>
            <p:nvPr/>
          </p:nvSpPr>
          <p:spPr>
            <a:xfrm>
              <a:off x="11148658" y="517619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E2608239-1E37-440D-BCA5-FEB73719D011}"/>
                </a:ext>
              </a:extLst>
            </p:cNvPr>
            <p:cNvSpPr/>
            <p:nvPr/>
          </p:nvSpPr>
          <p:spPr>
            <a:xfrm>
              <a:off x="11296803" y="487228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7A848E50-4EBE-4628-BAEF-7041C340BC85}"/>
                </a:ext>
              </a:extLst>
            </p:cNvPr>
            <p:cNvSpPr/>
            <p:nvPr/>
          </p:nvSpPr>
          <p:spPr>
            <a:xfrm>
              <a:off x="11006663" y="500683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175FD918-EB24-4D2F-9264-F61DC717D280}"/>
                </a:ext>
              </a:extLst>
            </p:cNvPr>
            <p:cNvSpPr/>
            <p:nvPr/>
          </p:nvSpPr>
          <p:spPr>
            <a:xfrm>
              <a:off x="11055632" y="491037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917269DB-CE55-44E2-A765-5ACCF9635F32}"/>
                </a:ext>
              </a:extLst>
            </p:cNvPr>
            <p:cNvSpPr/>
            <p:nvPr/>
          </p:nvSpPr>
          <p:spPr>
            <a:xfrm>
              <a:off x="11208032" y="506277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59B13AFA-1996-47A3-BF45-9F6BA8BC470E}"/>
                </a:ext>
              </a:extLst>
            </p:cNvPr>
            <p:cNvSpPr/>
            <p:nvPr/>
          </p:nvSpPr>
          <p:spPr>
            <a:xfrm>
              <a:off x="11360432" y="521517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251DC9FB-FEE4-4508-AFC7-82786A8DB05C}"/>
                </a:ext>
              </a:extLst>
            </p:cNvPr>
            <p:cNvSpPr/>
            <p:nvPr/>
          </p:nvSpPr>
          <p:spPr>
            <a:xfrm>
              <a:off x="11381884" y="486730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27CB05C-4774-44C0-A1D7-0C265F60AB9A}"/>
                </a:ext>
              </a:extLst>
            </p:cNvPr>
            <p:cNvSpPr/>
            <p:nvPr/>
          </p:nvSpPr>
          <p:spPr>
            <a:xfrm>
              <a:off x="10849713" y="516165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EEFAAADC-D019-42CC-BE1B-1618E7C24857}"/>
                </a:ext>
              </a:extLst>
            </p:cNvPr>
            <p:cNvSpPr/>
            <p:nvPr/>
          </p:nvSpPr>
          <p:spPr>
            <a:xfrm>
              <a:off x="11359024" y="506108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D3209F7A-EBFF-4ECE-8F9C-12301DA6C83C}"/>
                </a:ext>
              </a:extLst>
            </p:cNvPr>
            <p:cNvSpPr/>
            <p:nvPr/>
          </p:nvSpPr>
          <p:spPr>
            <a:xfrm>
              <a:off x="11068884" y="519564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70800D3-2225-4AA9-B990-AAD0E1BD4374}"/>
                </a:ext>
              </a:extLst>
            </p:cNvPr>
            <p:cNvSpPr/>
            <p:nvPr/>
          </p:nvSpPr>
          <p:spPr>
            <a:xfrm>
              <a:off x="10948762" y="485956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E057D456-0CA6-45A6-9D10-FD0E1675564D}"/>
                </a:ext>
              </a:extLst>
            </p:cNvPr>
            <p:cNvSpPr/>
            <p:nvPr/>
          </p:nvSpPr>
          <p:spPr>
            <a:xfrm>
              <a:off x="11101162" y="501196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F76CD3E7-69AB-4F87-AD35-16F079BE5F9F}"/>
                </a:ext>
              </a:extLst>
            </p:cNvPr>
            <p:cNvSpPr/>
            <p:nvPr/>
          </p:nvSpPr>
          <p:spPr>
            <a:xfrm>
              <a:off x="11253562" y="516436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5A0C175-B186-445E-AACD-E780F96271D6}"/>
                </a:ext>
              </a:extLst>
            </p:cNvPr>
            <p:cNvSpPr/>
            <p:nvPr/>
          </p:nvSpPr>
          <p:spPr>
            <a:xfrm>
              <a:off x="11275014" y="481649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EE94F185-98B0-4633-977D-C6808DC71922}"/>
                </a:ext>
              </a:extLst>
            </p:cNvPr>
            <p:cNvSpPr/>
            <p:nvPr/>
          </p:nvSpPr>
          <p:spPr>
            <a:xfrm>
              <a:off x="11141741" y="543913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9BD3D4FF-8373-426D-AB38-B7F427F32CE2}"/>
                </a:ext>
              </a:extLst>
            </p:cNvPr>
            <p:cNvSpPr/>
            <p:nvPr/>
          </p:nvSpPr>
          <p:spPr>
            <a:xfrm>
              <a:off x="11252154" y="501027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37D7DAF9-2B24-4C3F-A66A-000AB6619026}"/>
                </a:ext>
              </a:extLst>
            </p:cNvPr>
            <p:cNvSpPr/>
            <p:nvPr/>
          </p:nvSpPr>
          <p:spPr>
            <a:xfrm>
              <a:off x="10962014" y="514483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CF155C26-187B-479C-96F1-E2BC7F5980DC}"/>
                </a:ext>
              </a:extLst>
            </p:cNvPr>
            <p:cNvSpPr/>
            <p:nvPr/>
          </p:nvSpPr>
          <p:spPr>
            <a:xfrm>
              <a:off x="11146714" y="530546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1B613276-2979-4F83-B8C1-6DEEA55A1DF0}"/>
                </a:ext>
              </a:extLst>
            </p:cNvPr>
            <p:cNvSpPr/>
            <p:nvPr/>
          </p:nvSpPr>
          <p:spPr>
            <a:xfrm>
              <a:off x="10676262" y="517644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0D1E3F95-4A61-4BED-95FA-ECD804226C51}"/>
                </a:ext>
              </a:extLst>
            </p:cNvPr>
            <p:cNvSpPr/>
            <p:nvPr/>
          </p:nvSpPr>
          <p:spPr>
            <a:xfrm>
              <a:off x="10828662" y="532884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B253329A-3DF3-4F5A-9BCE-01BCA6F6E834}"/>
                </a:ext>
              </a:extLst>
            </p:cNvPr>
            <p:cNvSpPr/>
            <p:nvPr/>
          </p:nvSpPr>
          <p:spPr>
            <a:xfrm>
              <a:off x="10981062" y="548124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D6956814-28A0-4C83-A7A4-C6FC6CC54D0E}"/>
                </a:ext>
              </a:extLst>
            </p:cNvPr>
            <p:cNvSpPr/>
            <p:nvPr/>
          </p:nvSpPr>
          <p:spPr>
            <a:xfrm>
              <a:off x="10622342" y="548304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0336E992-424A-42CF-AF3B-A5187CD2A9CE}"/>
                </a:ext>
              </a:extLst>
            </p:cNvPr>
            <p:cNvSpPr/>
            <p:nvPr/>
          </p:nvSpPr>
          <p:spPr>
            <a:xfrm>
              <a:off x="11279075" y="545021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1D136EDF-FF72-4B0B-AFA6-6017B11199DB}"/>
                </a:ext>
              </a:extLst>
            </p:cNvPr>
            <p:cNvSpPr/>
            <p:nvPr/>
          </p:nvSpPr>
          <p:spPr>
            <a:xfrm>
              <a:off x="10516258" y="531299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93BFFE29-B001-4D21-B6A5-DDFA8B3BB72E}"/>
                </a:ext>
              </a:extLst>
            </p:cNvPr>
            <p:cNvSpPr/>
            <p:nvPr/>
          </p:nvSpPr>
          <p:spPr>
            <a:xfrm>
              <a:off x="10958202" y="519115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954291F-3841-416D-AEFE-E89205A65BB3}"/>
                </a:ext>
              </a:extLst>
            </p:cNvPr>
            <p:cNvSpPr/>
            <p:nvPr/>
          </p:nvSpPr>
          <p:spPr>
            <a:xfrm>
              <a:off x="10420122" y="552162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7025377F-D59A-45B8-99D5-8DA14DB4A94B}"/>
                </a:ext>
              </a:extLst>
            </p:cNvPr>
            <p:cNvSpPr/>
            <p:nvPr/>
          </p:nvSpPr>
          <p:spPr>
            <a:xfrm>
              <a:off x="11251574" y="538284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D7895F3B-1E50-4B65-A56C-D4564B1822C4}"/>
                </a:ext>
              </a:extLst>
            </p:cNvPr>
            <p:cNvSpPr/>
            <p:nvPr/>
          </p:nvSpPr>
          <p:spPr>
            <a:xfrm>
              <a:off x="10781122" y="525382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69638BC2-A0AD-4FF0-A469-731F99B72690}"/>
                </a:ext>
              </a:extLst>
            </p:cNvPr>
            <p:cNvSpPr/>
            <p:nvPr/>
          </p:nvSpPr>
          <p:spPr>
            <a:xfrm>
              <a:off x="10933522" y="540622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699D18AD-5C80-431B-B8D8-4D85BE37EC7D}"/>
                </a:ext>
              </a:extLst>
            </p:cNvPr>
            <p:cNvSpPr/>
            <p:nvPr/>
          </p:nvSpPr>
          <p:spPr>
            <a:xfrm>
              <a:off x="11085922" y="555862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FA72A9E6-BA0D-4109-B704-5076A1B8995A}"/>
                </a:ext>
              </a:extLst>
            </p:cNvPr>
            <p:cNvSpPr/>
            <p:nvPr/>
          </p:nvSpPr>
          <p:spPr>
            <a:xfrm>
              <a:off x="10727202" y="556042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4A06F499-C3B4-4A29-904E-FFD8948FF323}"/>
                </a:ext>
              </a:extLst>
            </p:cNvPr>
            <p:cNvSpPr/>
            <p:nvPr/>
          </p:nvSpPr>
          <p:spPr>
            <a:xfrm>
              <a:off x="11383935" y="552759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1BA81C53-C666-4485-944A-A59B59FFA7C2}"/>
                </a:ext>
              </a:extLst>
            </p:cNvPr>
            <p:cNvSpPr/>
            <p:nvPr/>
          </p:nvSpPr>
          <p:spPr>
            <a:xfrm>
              <a:off x="10621118" y="539037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069257A1-67D5-4D15-A232-1D089BE96AF5}"/>
                </a:ext>
              </a:extLst>
            </p:cNvPr>
            <p:cNvSpPr/>
            <p:nvPr/>
          </p:nvSpPr>
          <p:spPr>
            <a:xfrm>
              <a:off x="11063062" y="52685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F1DE94F7-DF79-4319-96B0-A5F1A4D7B696}"/>
                </a:ext>
              </a:extLst>
            </p:cNvPr>
            <p:cNvSpPr/>
            <p:nvPr/>
          </p:nvSpPr>
          <p:spPr>
            <a:xfrm>
              <a:off x="10524982" y="559900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0ABD5082-BCFB-494F-AF75-BB72D6262C5B}"/>
                </a:ext>
              </a:extLst>
            </p:cNvPr>
            <p:cNvSpPr/>
            <p:nvPr/>
          </p:nvSpPr>
          <p:spPr>
            <a:xfrm>
              <a:off x="11213601" y="525604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EC20C3CA-14EA-4227-89B2-80B4E6D89DBB}"/>
                </a:ext>
              </a:extLst>
            </p:cNvPr>
            <p:cNvSpPr/>
            <p:nvPr/>
          </p:nvSpPr>
          <p:spPr>
            <a:xfrm>
              <a:off x="10743149" y="512702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FBCD2D3D-4817-4692-9C08-206D2D7D5078}"/>
                </a:ext>
              </a:extLst>
            </p:cNvPr>
            <p:cNvSpPr/>
            <p:nvPr/>
          </p:nvSpPr>
          <p:spPr>
            <a:xfrm>
              <a:off x="10895549" y="527942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0B73AE57-AF75-4841-A08E-82BAD5CA1F7A}"/>
                </a:ext>
              </a:extLst>
            </p:cNvPr>
            <p:cNvSpPr/>
            <p:nvPr/>
          </p:nvSpPr>
          <p:spPr>
            <a:xfrm>
              <a:off x="11047949" y="543182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5C31C058-65F5-42E0-9462-C6ECA5914971}"/>
                </a:ext>
              </a:extLst>
            </p:cNvPr>
            <p:cNvSpPr/>
            <p:nvPr/>
          </p:nvSpPr>
          <p:spPr>
            <a:xfrm>
              <a:off x="10689229" y="543362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64EEEAA4-5C5F-4E61-9010-19BC763BB539}"/>
                </a:ext>
              </a:extLst>
            </p:cNvPr>
            <p:cNvSpPr/>
            <p:nvPr/>
          </p:nvSpPr>
          <p:spPr>
            <a:xfrm>
              <a:off x="11345962" y="540079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5D824544-95F8-48BA-8DEA-026280EE33A5}"/>
                </a:ext>
              </a:extLst>
            </p:cNvPr>
            <p:cNvSpPr/>
            <p:nvPr/>
          </p:nvSpPr>
          <p:spPr>
            <a:xfrm>
              <a:off x="10583145" y="526357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043CE67D-B8B7-485F-A3BE-318CD485CD6B}"/>
                </a:ext>
              </a:extLst>
            </p:cNvPr>
            <p:cNvSpPr/>
            <p:nvPr/>
          </p:nvSpPr>
          <p:spPr>
            <a:xfrm>
              <a:off x="11025089" y="51417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031D0A74-C43B-4D86-9ECC-C4BC44E84288}"/>
                </a:ext>
              </a:extLst>
            </p:cNvPr>
            <p:cNvSpPr/>
            <p:nvPr/>
          </p:nvSpPr>
          <p:spPr>
            <a:xfrm>
              <a:off x="10487009" y="547220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D8D2DEEB-9F0C-40AA-B3D3-47EAAE85ACC8}"/>
                </a:ext>
              </a:extLst>
            </p:cNvPr>
            <p:cNvSpPr/>
            <p:nvPr/>
          </p:nvSpPr>
          <p:spPr>
            <a:xfrm>
              <a:off x="10394289" y="502957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7F782AF3-1052-45D4-AB53-73986C8481BE}"/>
                </a:ext>
              </a:extLst>
            </p:cNvPr>
            <p:cNvSpPr/>
            <p:nvPr/>
          </p:nvSpPr>
          <p:spPr>
            <a:xfrm>
              <a:off x="10286509" y="457424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256866B7-7D6E-4270-AC9B-97FAF1A65980}"/>
                </a:ext>
              </a:extLst>
            </p:cNvPr>
            <p:cNvSpPr/>
            <p:nvPr/>
          </p:nvSpPr>
          <p:spPr>
            <a:xfrm>
              <a:off x="10438909" y="472664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E2EF0966-9F10-4631-AEF2-D629B5AB571F}"/>
                </a:ext>
              </a:extLst>
            </p:cNvPr>
            <p:cNvSpPr/>
            <p:nvPr/>
          </p:nvSpPr>
          <p:spPr>
            <a:xfrm>
              <a:off x="10416049" y="494210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A4267C9-1781-46E8-BBE0-22F34EF2B5C7}"/>
                </a:ext>
              </a:extLst>
            </p:cNvPr>
            <p:cNvSpPr/>
            <p:nvPr/>
          </p:nvSpPr>
          <p:spPr>
            <a:xfrm>
              <a:off x="10309368" y="478406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711382CD-F018-4560-A521-21CC3D440E34}"/>
                </a:ext>
              </a:extLst>
            </p:cNvPr>
            <p:cNvSpPr/>
            <p:nvPr/>
          </p:nvSpPr>
          <p:spPr>
            <a:xfrm>
              <a:off x="10195439" y="487904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C352827C-9D0A-45AC-8D6F-9FFE39417AC4}"/>
                </a:ext>
              </a:extLst>
            </p:cNvPr>
            <p:cNvSpPr/>
            <p:nvPr/>
          </p:nvSpPr>
          <p:spPr>
            <a:xfrm>
              <a:off x="10318943" y="504079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0B5DCAD9-E402-4AF0-907F-D998D9BA5CB1}"/>
                </a:ext>
              </a:extLst>
            </p:cNvPr>
            <p:cNvSpPr/>
            <p:nvPr/>
          </p:nvSpPr>
          <p:spPr>
            <a:xfrm>
              <a:off x="10455662" y="510806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E42DF31E-EB4C-42F6-8969-8BB57246A913}"/>
                </a:ext>
              </a:extLst>
            </p:cNvPr>
            <p:cNvSpPr/>
            <p:nvPr/>
          </p:nvSpPr>
          <p:spPr>
            <a:xfrm>
              <a:off x="10466467" y="455928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20958ADB-C129-4D3C-90F9-45323CF30CBA}"/>
                </a:ext>
              </a:extLst>
            </p:cNvPr>
            <p:cNvSpPr/>
            <p:nvPr/>
          </p:nvSpPr>
          <p:spPr>
            <a:xfrm>
              <a:off x="10618867" y="471168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CF01DF71-1B31-4DCD-B721-29669FBC7609}"/>
                </a:ext>
              </a:extLst>
            </p:cNvPr>
            <p:cNvSpPr/>
            <p:nvPr/>
          </p:nvSpPr>
          <p:spPr>
            <a:xfrm>
              <a:off x="10596007" y="492715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5333AA8-14F9-49FB-8EA4-A2079B42295B}"/>
                </a:ext>
              </a:extLst>
            </p:cNvPr>
            <p:cNvSpPr/>
            <p:nvPr/>
          </p:nvSpPr>
          <p:spPr>
            <a:xfrm>
              <a:off x="10489326" y="476910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E116A217-34F2-4353-A014-A119FBD51F07}"/>
                </a:ext>
              </a:extLst>
            </p:cNvPr>
            <p:cNvSpPr/>
            <p:nvPr/>
          </p:nvSpPr>
          <p:spPr>
            <a:xfrm>
              <a:off x="10375397" y="486408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FCBEF1CA-6C41-4EA1-83A7-248E0F9DA393}"/>
                </a:ext>
              </a:extLst>
            </p:cNvPr>
            <p:cNvSpPr/>
            <p:nvPr/>
          </p:nvSpPr>
          <p:spPr>
            <a:xfrm>
              <a:off x="10498901" y="502583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DC807F98-EC0D-4D35-A0CD-1E1E83168A0D}"/>
                </a:ext>
              </a:extLst>
            </p:cNvPr>
            <p:cNvSpPr/>
            <p:nvPr/>
          </p:nvSpPr>
          <p:spPr>
            <a:xfrm>
              <a:off x="10635620" y="509310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963B6644-580C-46BB-B57C-7C26DBCB091A}"/>
                </a:ext>
              </a:extLst>
            </p:cNvPr>
            <p:cNvSpPr/>
            <p:nvPr/>
          </p:nvSpPr>
          <p:spPr>
            <a:xfrm>
              <a:off x="10330650" y="475499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DD01ED2E-20CA-481A-BD2F-95C107553E45}"/>
                </a:ext>
              </a:extLst>
            </p:cNvPr>
            <p:cNvSpPr/>
            <p:nvPr/>
          </p:nvSpPr>
          <p:spPr>
            <a:xfrm>
              <a:off x="10483050" y="490739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5BAE1EE3-4786-4F19-9434-1349EDE44E45}"/>
                </a:ext>
              </a:extLst>
            </p:cNvPr>
            <p:cNvSpPr/>
            <p:nvPr/>
          </p:nvSpPr>
          <p:spPr>
            <a:xfrm>
              <a:off x="10460190" y="512286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4A6703FF-2543-46F4-8ECB-E060A1AA2B76}"/>
                </a:ext>
              </a:extLst>
            </p:cNvPr>
            <p:cNvSpPr/>
            <p:nvPr/>
          </p:nvSpPr>
          <p:spPr>
            <a:xfrm>
              <a:off x="10353509" y="496481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91CD353B-952A-4A45-AF79-7C25037D09E4}"/>
                </a:ext>
              </a:extLst>
            </p:cNvPr>
            <p:cNvSpPr/>
            <p:nvPr/>
          </p:nvSpPr>
          <p:spPr>
            <a:xfrm>
              <a:off x="10239580" y="505979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2DBC7CB9-3B42-4278-9DFB-AAB2C057B8E6}"/>
                </a:ext>
              </a:extLst>
            </p:cNvPr>
            <p:cNvSpPr/>
            <p:nvPr/>
          </p:nvSpPr>
          <p:spPr>
            <a:xfrm>
              <a:off x="10363084" y="522154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FB5DC5CF-8F3A-406F-99D2-3385070A4442}"/>
                </a:ext>
              </a:extLst>
            </p:cNvPr>
            <p:cNvSpPr/>
            <p:nvPr/>
          </p:nvSpPr>
          <p:spPr>
            <a:xfrm>
              <a:off x="10499803" y="528881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AEA057D4-1638-491F-B664-63C4F580AD48}"/>
                </a:ext>
              </a:extLst>
            </p:cNvPr>
            <p:cNvSpPr/>
            <p:nvPr/>
          </p:nvSpPr>
          <p:spPr>
            <a:xfrm>
              <a:off x="10461490" y="521354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D8AFBB16-1C21-4F78-8350-F6BD25991C08}"/>
                </a:ext>
              </a:extLst>
            </p:cNvPr>
            <p:cNvSpPr/>
            <p:nvPr/>
          </p:nvSpPr>
          <p:spPr>
            <a:xfrm>
              <a:off x="10240880" y="515047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416CFEF2-9C5F-4A09-9EFB-D3BEE1F63AEC}"/>
                </a:ext>
              </a:extLst>
            </p:cNvPr>
            <p:cNvSpPr/>
            <p:nvPr/>
          </p:nvSpPr>
          <p:spPr>
            <a:xfrm>
              <a:off x="10364384" y="531222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2CC6897F-6C6F-45E8-99BA-C0636D57E580}"/>
                </a:ext>
              </a:extLst>
            </p:cNvPr>
            <p:cNvSpPr/>
            <p:nvPr/>
          </p:nvSpPr>
          <p:spPr>
            <a:xfrm>
              <a:off x="10501103" y="537949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3913DEED-EA26-4761-AB17-71B7FF6D33E9}"/>
                </a:ext>
              </a:extLst>
            </p:cNvPr>
            <p:cNvSpPr/>
            <p:nvPr/>
          </p:nvSpPr>
          <p:spPr>
            <a:xfrm>
              <a:off x="10641448" y="519858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8ED0B5B-CB18-4A3E-8593-8AC140C17B5C}"/>
                </a:ext>
              </a:extLst>
            </p:cNvPr>
            <p:cNvSpPr/>
            <p:nvPr/>
          </p:nvSpPr>
          <p:spPr>
            <a:xfrm>
              <a:off x="10544342" y="529727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D20C92AD-1530-4C33-A392-F92EDF458E22}"/>
                </a:ext>
              </a:extLst>
            </p:cNvPr>
            <p:cNvSpPr/>
            <p:nvPr/>
          </p:nvSpPr>
          <p:spPr>
            <a:xfrm>
              <a:off x="10681061" y="536454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5339E420-7477-4EED-B996-8BE0BED078A9}"/>
                </a:ext>
              </a:extLst>
            </p:cNvPr>
            <p:cNvSpPr/>
            <p:nvPr/>
          </p:nvSpPr>
          <p:spPr>
            <a:xfrm>
              <a:off x="10528491" y="517882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E016FF78-C20B-4E10-AB37-976539064EE8}"/>
                </a:ext>
              </a:extLst>
            </p:cNvPr>
            <p:cNvSpPr/>
            <p:nvPr/>
          </p:nvSpPr>
          <p:spPr>
            <a:xfrm>
              <a:off x="10505631" y="539429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218E0267-2F07-492A-B599-2F94D6333103}"/>
                </a:ext>
              </a:extLst>
            </p:cNvPr>
            <p:cNvSpPr/>
            <p:nvPr/>
          </p:nvSpPr>
          <p:spPr>
            <a:xfrm>
              <a:off x="10398950" y="523625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60D65A89-A3A2-469D-B07A-74F2D363AE88}"/>
                </a:ext>
              </a:extLst>
            </p:cNvPr>
            <p:cNvSpPr/>
            <p:nvPr/>
          </p:nvSpPr>
          <p:spPr>
            <a:xfrm>
              <a:off x="10285021" y="533122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D251F533-5B45-49C4-9FBA-C6E9667935AF}"/>
                </a:ext>
              </a:extLst>
            </p:cNvPr>
            <p:cNvSpPr/>
            <p:nvPr/>
          </p:nvSpPr>
          <p:spPr>
            <a:xfrm>
              <a:off x="10575896" y="546199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64D43516-8586-45A7-A1E3-236726A8C5A6}"/>
                </a:ext>
              </a:extLst>
            </p:cNvPr>
            <p:cNvSpPr/>
            <p:nvPr/>
          </p:nvSpPr>
          <p:spPr>
            <a:xfrm>
              <a:off x="10696838" y="506693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FF77DF58-8930-4CE2-AFB4-110ACD9EEF0E}"/>
                </a:ext>
              </a:extLst>
            </p:cNvPr>
            <p:cNvSpPr/>
            <p:nvPr/>
          </p:nvSpPr>
          <p:spPr>
            <a:xfrm>
              <a:off x="10762288" y="460849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5F9E7790-0C10-4580-B9DE-9DF8981FD684}"/>
                </a:ext>
              </a:extLst>
            </p:cNvPr>
            <p:cNvSpPr/>
            <p:nvPr/>
          </p:nvSpPr>
          <p:spPr>
            <a:xfrm>
              <a:off x="10914688" y="476089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B9E2AD14-3C79-431A-9DCD-0FD10B0D865E}"/>
                </a:ext>
              </a:extLst>
            </p:cNvPr>
            <p:cNvSpPr/>
            <p:nvPr/>
          </p:nvSpPr>
          <p:spPr>
            <a:xfrm>
              <a:off x="10891828" y="497635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ECA31EC4-F885-4F33-981A-05937FC3E539}"/>
                </a:ext>
              </a:extLst>
            </p:cNvPr>
            <p:cNvSpPr/>
            <p:nvPr/>
          </p:nvSpPr>
          <p:spPr>
            <a:xfrm>
              <a:off x="10785147" y="481831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C049791E-E1AB-4760-B075-ABF552B435BF}"/>
                </a:ext>
              </a:extLst>
            </p:cNvPr>
            <p:cNvSpPr/>
            <p:nvPr/>
          </p:nvSpPr>
          <p:spPr>
            <a:xfrm>
              <a:off x="10671218" y="491329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62001534-42E7-4DDF-875B-7F7C286C9FE4}"/>
                </a:ext>
              </a:extLst>
            </p:cNvPr>
            <p:cNvSpPr/>
            <p:nvPr/>
          </p:nvSpPr>
          <p:spPr>
            <a:xfrm>
              <a:off x="10794722" y="507504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8DA64C1B-78E1-474B-BD2D-5CD27AEE2F89}"/>
                </a:ext>
              </a:extLst>
            </p:cNvPr>
            <p:cNvSpPr/>
            <p:nvPr/>
          </p:nvSpPr>
          <p:spPr>
            <a:xfrm>
              <a:off x="10942246" y="459353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E72BB297-B128-4CCA-9343-DAD845DA66F8}"/>
                </a:ext>
              </a:extLst>
            </p:cNvPr>
            <p:cNvSpPr/>
            <p:nvPr/>
          </p:nvSpPr>
          <p:spPr>
            <a:xfrm>
              <a:off x="11094646" y="474593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A6F24876-5657-4605-93E2-E1939C5AB302}"/>
                </a:ext>
              </a:extLst>
            </p:cNvPr>
            <p:cNvSpPr/>
            <p:nvPr/>
          </p:nvSpPr>
          <p:spPr>
            <a:xfrm>
              <a:off x="11071786" y="496140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75952850-E65E-4F18-B2E6-EC7D3C8C6B58}"/>
                </a:ext>
              </a:extLst>
            </p:cNvPr>
            <p:cNvSpPr/>
            <p:nvPr/>
          </p:nvSpPr>
          <p:spPr>
            <a:xfrm>
              <a:off x="10965105" y="4803359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EA70B997-C92A-44B3-B303-DF9D021C8728}"/>
                </a:ext>
              </a:extLst>
            </p:cNvPr>
            <p:cNvSpPr/>
            <p:nvPr/>
          </p:nvSpPr>
          <p:spPr>
            <a:xfrm>
              <a:off x="10851176" y="4898333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CC138108-BA7B-4646-8EE8-29A070A8D27F}"/>
                </a:ext>
              </a:extLst>
            </p:cNvPr>
            <p:cNvSpPr/>
            <p:nvPr/>
          </p:nvSpPr>
          <p:spPr>
            <a:xfrm>
              <a:off x="10974680" y="506008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FA03FB04-639B-453C-B4BD-5F72A901A733}"/>
                </a:ext>
              </a:extLst>
            </p:cNvPr>
            <p:cNvSpPr/>
            <p:nvPr/>
          </p:nvSpPr>
          <p:spPr>
            <a:xfrm>
              <a:off x="10806429" y="478924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D6ACF23E-A0F1-40ED-A54B-89B6EB48E8E0}"/>
                </a:ext>
              </a:extLst>
            </p:cNvPr>
            <p:cNvSpPr/>
            <p:nvPr/>
          </p:nvSpPr>
          <p:spPr>
            <a:xfrm>
              <a:off x="10958829" y="494164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10F1FA76-431A-4AE3-BCC0-DE1D1C035163}"/>
                </a:ext>
              </a:extLst>
            </p:cNvPr>
            <p:cNvSpPr/>
            <p:nvPr/>
          </p:nvSpPr>
          <p:spPr>
            <a:xfrm>
              <a:off x="10829288" y="4999068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7768EE4E-BCDA-44A7-8331-FD79E8387205}"/>
                </a:ext>
              </a:extLst>
            </p:cNvPr>
            <p:cNvSpPr/>
            <p:nvPr/>
          </p:nvSpPr>
          <p:spPr>
            <a:xfrm>
              <a:off x="10715359" y="509404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733D8111-A700-445D-94BF-35D3CFF35913}"/>
                </a:ext>
              </a:extLst>
            </p:cNvPr>
            <p:cNvSpPr/>
            <p:nvPr/>
          </p:nvSpPr>
          <p:spPr>
            <a:xfrm>
              <a:off x="11172617" y="510118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AF0A6CD6-649F-46EF-A99A-F8CE29D11C4A}"/>
                </a:ext>
              </a:extLst>
            </p:cNvPr>
            <p:cNvSpPr/>
            <p:nvPr/>
          </p:nvSpPr>
          <p:spPr>
            <a:xfrm>
              <a:off x="11064837" y="464584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6D4DDF6B-9495-4C3A-8BEA-2DFC2DDBE8B1}"/>
                </a:ext>
              </a:extLst>
            </p:cNvPr>
            <p:cNvSpPr/>
            <p:nvPr/>
          </p:nvSpPr>
          <p:spPr>
            <a:xfrm>
              <a:off x="11217237" y="479824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F0A12F6C-DA60-4979-9D22-80012B2ADCA3}"/>
                </a:ext>
              </a:extLst>
            </p:cNvPr>
            <p:cNvSpPr/>
            <p:nvPr/>
          </p:nvSpPr>
          <p:spPr>
            <a:xfrm>
              <a:off x="11194377" y="501371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2B9B2463-AD3D-4D97-8232-6B11D1D4F4C3}"/>
                </a:ext>
              </a:extLst>
            </p:cNvPr>
            <p:cNvSpPr/>
            <p:nvPr/>
          </p:nvSpPr>
          <p:spPr>
            <a:xfrm>
              <a:off x="11087696" y="4855670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CB352876-5F8E-4C1D-83EA-CE9D81276E33}"/>
                </a:ext>
              </a:extLst>
            </p:cNvPr>
            <p:cNvSpPr/>
            <p:nvPr/>
          </p:nvSpPr>
          <p:spPr>
            <a:xfrm>
              <a:off x="10973767" y="4950644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FE03BF43-69BD-45E0-AC4B-FA8FCB6247C2}"/>
                </a:ext>
              </a:extLst>
            </p:cNvPr>
            <p:cNvSpPr/>
            <p:nvPr/>
          </p:nvSpPr>
          <p:spPr>
            <a:xfrm>
              <a:off x="11244795" y="463088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C748F906-EDDC-44D0-9AE5-B98AFD7D2B41}"/>
                </a:ext>
              </a:extLst>
            </p:cNvPr>
            <p:cNvSpPr/>
            <p:nvPr/>
          </p:nvSpPr>
          <p:spPr>
            <a:xfrm>
              <a:off x="11267654" y="4840712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3A7BB0AD-A401-48A8-AD57-F9013397E480}"/>
                </a:ext>
              </a:extLst>
            </p:cNvPr>
            <p:cNvSpPr/>
            <p:nvPr/>
          </p:nvSpPr>
          <p:spPr>
            <a:xfrm>
              <a:off x="11153725" y="4935686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745432F1-58B0-4EAD-9E6B-4A823BA893F2}"/>
                </a:ext>
              </a:extLst>
            </p:cNvPr>
            <p:cNvSpPr/>
            <p:nvPr/>
          </p:nvSpPr>
          <p:spPr>
            <a:xfrm>
              <a:off x="11277229" y="5097437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BBB2514B-619A-4084-A8FD-34D7F1BE4594}"/>
                </a:ext>
              </a:extLst>
            </p:cNvPr>
            <p:cNvSpPr/>
            <p:nvPr/>
          </p:nvSpPr>
          <p:spPr>
            <a:xfrm>
              <a:off x="11108978" y="482659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535EFA3D-93B6-48A1-A441-BA9A7DE75DC1}"/>
                </a:ext>
              </a:extLst>
            </p:cNvPr>
            <p:cNvSpPr/>
            <p:nvPr/>
          </p:nvSpPr>
          <p:spPr>
            <a:xfrm>
              <a:off x="11261378" y="497899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2A40BDA4-698F-4A98-9E83-8250638597FD}"/>
                </a:ext>
              </a:extLst>
            </p:cNvPr>
            <p:cNvSpPr/>
            <p:nvPr/>
          </p:nvSpPr>
          <p:spPr>
            <a:xfrm>
              <a:off x="11131837" y="5036421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4E5ACDBD-9491-48C3-839E-9D6439A5598F}"/>
                </a:ext>
              </a:extLst>
            </p:cNvPr>
            <p:cNvSpPr/>
            <p:nvPr/>
          </p:nvSpPr>
          <p:spPr>
            <a:xfrm>
              <a:off x="10281679" y="5565030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10F12CA6-4410-4E67-B71D-2F5000002A10}"/>
                </a:ext>
              </a:extLst>
            </p:cNvPr>
            <p:cNvSpPr/>
            <p:nvPr/>
          </p:nvSpPr>
          <p:spPr>
            <a:xfrm>
              <a:off x="10269796" y="5809552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8CB9FE69-328E-4EBD-A746-6C1CFF98AFFC}"/>
                </a:ext>
              </a:extLst>
            </p:cNvPr>
            <p:cNvSpPr/>
            <p:nvPr/>
          </p:nvSpPr>
          <p:spPr>
            <a:xfrm>
              <a:off x="10127175" y="5885377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DC674C19-317E-4A75-966E-E322BB2FB1D4}"/>
                </a:ext>
              </a:extLst>
            </p:cNvPr>
            <p:cNvSpPr/>
            <p:nvPr/>
          </p:nvSpPr>
          <p:spPr>
            <a:xfrm>
              <a:off x="9934923" y="5522806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18CF3427-98B8-4347-B736-CC922EC1E5FF}"/>
                </a:ext>
              </a:extLst>
            </p:cNvPr>
            <p:cNvSpPr/>
            <p:nvPr/>
          </p:nvSpPr>
          <p:spPr>
            <a:xfrm>
              <a:off x="10292937" y="5731261"/>
              <a:ext cx="45719" cy="45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61A49AA8-E5AA-49E1-8B4D-3330AFBFF5CD}"/>
                </a:ext>
              </a:extLst>
            </p:cNvPr>
            <p:cNvSpPr/>
            <p:nvPr/>
          </p:nvSpPr>
          <p:spPr>
            <a:xfrm>
              <a:off x="9958147" y="5426425"/>
              <a:ext cx="45719" cy="45719"/>
            </a:xfrm>
            <a:prstGeom prst="ellipse">
              <a:avLst/>
            </a:prstGeom>
            <a:solidFill>
              <a:srgbClr val="6FF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91BC4BB5-0256-413A-858F-35D30B90B643}"/>
                </a:ext>
              </a:extLst>
            </p:cNvPr>
            <p:cNvSpPr/>
            <p:nvPr/>
          </p:nvSpPr>
          <p:spPr>
            <a:xfrm>
              <a:off x="10695857" y="516731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B41C5A83-9EC0-4ABD-9094-824DD1F93299}"/>
                </a:ext>
              </a:extLst>
            </p:cNvPr>
            <p:cNvSpPr/>
            <p:nvPr/>
          </p:nvSpPr>
          <p:spPr>
            <a:xfrm>
              <a:off x="10828218" y="531205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9CD6121-36EC-4DE1-853A-B9151CB54C2C}"/>
                </a:ext>
              </a:extLst>
            </p:cNvPr>
            <p:cNvSpPr/>
            <p:nvPr/>
          </p:nvSpPr>
          <p:spPr>
            <a:xfrm>
              <a:off x="10800717" y="524469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75D47D04-75EA-4ADC-AF70-91E74BE2120A}"/>
                </a:ext>
              </a:extLst>
            </p:cNvPr>
            <p:cNvSpPr/>
            <p:nvPr/>
          </p:nvSpPr>
          <p:spPr>
            <a:xfrm>
              <a:off x="10635065" y="542047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F3FE65D0-C020-4A6B-AFC0-4F4873747EDF}"/>
                </a:ext>
              </a:extLst>
            </p:cNvPr>
            <p:cNvSpPr/>
            <p:nvPr/>
          </p:nvSpPr>
          <p:spPr>
            <a:xfrm>
              <a:off x="10933078" y="538943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67E1C7DE-F237-4566-A7B7-7B18605240B0}"/>
                </a:ext>
              </a:extLst>
            </p:cNvPr>
            <p:cNvSpPr/>
            <p:nvPr/>
          </p:nvSpPr>
          <p:spPr>
            <a:xfrm>
              <a:off x="10612205" y="513038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6929652A-38A4-417E-8A94-7FD038BDD925}"/>
                </a:ext>
              </a:extLst>
            </p:cNvPr>
            <p:cNvSpPr/>
            <p:nvPr/>
          </p:nvSpPr>
          <p:spPr>
            <a:xfrm>
              <a:off x="10762744" y="511789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1264CC3F-EAF4-47F0-9809-8DE5FD9269A1}"/>
                </a:ext>
              </a:extLst>
            </p:cNvPr>
            <p:cNvSpPr/>
            <p:nvPr/>
          </p:nvSpPr>
          <p:spPr>
            <a:xfrm>
              <a:off x="10597092" y="529367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3141E18A-5969-4B9E-A18D-96DABE39557B}"/>
                </a:ext>
              </a:extLst>
            </p:cNvPr>
            <p:cNvSpPr/>
            <p:nvPr/>
          </p:nvSpPr>
          <p:spPr>
            <a:xfrm>
              <a:off x="10895105" y="526263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2FC27BA7-5645-4B3E-9E86-DDE22063AEB4}"/>
                </a:ext>
              </a:extLst>
            </p:cNvPr>
            <p:cNvSpPr/>
            <p:nvPr/>
          </p:nvSpPr>
          <p:spPr>
            <a:xfrm>
              <a:off x="10574232" y="500358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784CAC3E-0788-4C68-ABBB-E4F085D9ACA8}"/>
                </a:ext>
              </a:extLst>
            </p:cNvPr>
            <p:cNvSpPr/>
            <p:nvPr/>
          </p:nvSpPr>
          <p:spPr>
            <a:xfrm>
              <a:off x="10706661" y="500336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F92798D8-2CDB-404C-B797-D39F8E93BC42}"/>
                </a:ext>
              </a:extLst>
            </p:cNvPr>
            <p:cNvSpPr/>
            <p:nvPr/>
          </p:nvSpPr>
          <p:spPr>
            <a:xfrm>
              <a:off x="10711634" y="486970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6FDFCAB4-91C2-4FA5-B609-7B5639D46D96}"/>
                </a:ext>
              </a:extLst>
            </p:cNvPr>
            <p:cNvSpPr/>
            <p:nvPr/>
          </p:nvSpPr>
          <p:spPr>
            <a:xfrm>
              <a:off x="10843995" y="501444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4A37044A-0C9C-4964-B93C-14B6C1B69CB7}"/>
                </a:ext>
              </a:extLst>
            </p:cNvPr>
            <p:cNvSpPr/>
            <p:nvPr/>
          </p:nvSpPr>
          <p:spPr>
            <a:xfrm>
              <a:off x="10816494" y="494708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CA1A42D7-AEAA-4599-AB09-C10DF7712459}"/>
                </a:ext>
              </a:extLst>
            </p:cNvPr>
            <p:cNvSpPr/>
            <p:nvPr/>
          </p:nvSpPr>
          <p:spPr>
            <a:xfrm>
              <a:off x="10650842" y="512286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A22CCD20-AB7F-4DC5-A5E1-DFD0038C8F19}"/>
                </a:ext>
              </a:extLst>
            </p:cNvPr>
            <p:cNvSpPr/>
            <p:nvPr/>
          </p:nvSpPr>
          <p:spPr>
            <a:xfrm>
              <a:off x="10948855" y="509182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A227F757-4222-457E-AAB5-F0370A946B0E}"/>
                </a:ext>
              </a:extLst>
            </p:cNvPr>
            <p:cNvSpPr/>
            <p:nvPr/>
          </p:nvSpPr>
          <p:spPr>
            <a:xfrm>
              <a:off x="10627982" y="483277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5147EDBA-C460-48BD-B8AC-B84660D82DE2}"/>
                </a:ext>
              </a:extLst>
            </p:cNvPr>
            <p:cNvSpPr/>
            <p:nvPr/>
          </p:nvSpPr>
          <p:spPr>
            <a:xfrm>
              <a:off x="10778521" y="482028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4BFA1234-EB99-41E5-9525-C975A2CA42ED}"/>
                </a:ext>
              </a:extLst>
            </p:cNvPr>
            <p:cNvSpPr/>
            <p:nvPr/>
          </p:nvSpPr>
          <p:spPr>
            <a:xfrm>
              <a:off x="10612869" y="499606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4C27A3E1-9A02-40C5-955F-426B864EF298}"/>
                </a:ext>
              </a:extLst>
            </p:cNvPr>
            <p:cNvSpPr/>
            <p:nvPr/>
          </p:nvSpPr>
          <p:spPr>
            <a:xfrm>
              <a:off x="10910882" y="496502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7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E36C-C364-4D1C-8A87-35AC6121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CB58A-2136-47FA-B452-70406B0BC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Use 3 cell lines (LS180, HT29 and HT115) to build and test dual reporters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Use different gating strategies to improve sensitivity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Compare day 7 and day 14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4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398A8CE-D818-4C48-B6B9-8553BF2C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60" y="2140817"/>
            <a:ext cx="9758785" cy="1926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7AE7A-11FF-774F-8D0D-18C3985A32C3}"/>
              </a:ext>
            </a:extLst>
          </p:cNvPr>
          <p:cNvSpPr txBox="1"/>
          <p:nvPr/>
        </p:nvSpPr>
        <p:spPr>
          <a:xfrm>
            <a:off x="261011" y="272124"/>
            <a:ext cx="4130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Cell Line Nomenclature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1DA68-02D8-F04B-8595-A288F59FB88D}"/>
              </a:ext>
            </a:extLst>
          </p:cNvPr>
          <p:cNvSpPr txBox="1"/>
          <p:nvPr/>
        </p:nvSpPr>
        <p:spPr>
          <a:xfrm>
            <a:off x="2705674" y="172435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B7833-5BC1-4947-820E-90107DE20072}"/>
              </a:ext>
            </a:extLst>
          </p:cNvPr>
          <p:cNvSpPr txBox="1"/>
          <p:nvPr/>
        </p:nvSpPr>
        <p:spPr>
          <a:xfrm>
            <a:off x="3446549" y="172435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C9777A-260A-CF4E-BDDC-2D397E151DDA}"/>
              </a:ext>
            </a:extLst>
          </p:cNvPr>
          <p:cNvSpPr txBox="1"/>
          <p:nvPr/>
        </p:nvSpPr>
        <p:spPr>
          <a:xfrm>
            <a:off x="4187424" y="172435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496032-5E7E-4E44-AA31-951D4003995D}"/>
              </a:ext>
            </a:extLst>
          </p:cNvPr>
          <p:cNvSpPr txBox="1"/>
          <p:nvPr/>
        </p:nvSpPr>
        <p:spPr>
          <a:xfrm>
            <a:off x="4928299" y="172435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03708-8C25-F344-8CAC-36E56CFDA013}"/>
              </a:ext>
            </a:extLst>
          </p:cNvPr>
          <p:cNvSpPr txBox="1"/>
          <p:nvPr/>
        </p:nvSpPr>
        <p:spPr>
          <a:xfrm>
            <a:off x="5669174" y="172435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0B116-4FBF-3145-B5C8-07E3AB2FCDB3}"/>
              </a:ext>
            </a:extLst>
          </p:cNvPr>
          <p:cNvSpPr txBox="1"/>
          <p:nvPr/>
        </p:nvSpPr>
        <p:spPr>
          <a:xfrm>
            <a:off x="6455310" y="172435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07E325-63B8-AB43-A8EB-6AF699DF907A}"/>
              </a:ext>
            </a:extLst>
          </p:cNvPr>
          <p:cNvSpPr txBox="1"/>
          <p:nvPr/>
        </p:nvSpPr>
        <p:spPr>
          <a:xfrm>
            <a:off x="7196257" y="172435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6404E-7783-0448-A42B-AFBD64F797E7}"/>
              </a:ext>
            </a:extLst>
          </p:cNvPr>
          <p:cNvSpPr txBox="1"/>
          <p:nvPr/>
        </p:nvSpPr>
        <p:spPr>
          <a:xfrm>
            <a:off x="7908671" y="172435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2BF0C6-7738-5D47-8AF1-D1F20B5509A3}"/>
              </a:ext>
            </a:extLst>
          </p:cNvPr>
          <p:cNvSpPr txBox="1"/>
          <p:nvPr/>
        </p:nvSpPr>
        <p:spPr>
          <a:xfrm>
            <a:off x="9349409" y="1724357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1FBAC0-D69E-FF46-8D7C-1522A68120CF}"/>
              </a:ext>
            </a:extLst>
          </p:cNvPr>
          <p:cNvSpPr txBox="1"/>
          <p:nvPr/>
        </p:nvSpPr>
        <p:spPr>
          <a:xfrm>
            <a:off x="8700369" y="172435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933ACF-380F-1E49-ACC1-B0D78496192C}"/>
              </a:ext>
            </a:extLst>
          </p:cNvPr>
          <p:cNvSpPr txBox="1"/>
          <p:nvPr/>
        </p:nvSpPr>
        <p:spPr>
          <a:xfrm>
            <a:off x="422691" y="2734798"/>
            <a:ext cx="115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Replicate 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BDE7E-850B-1544-AB54-D50DABF06BD9}"/>
              </a:ext>
            </a:extLst>
          </p:cNvPr>
          <p:cNvSpPr txBox="1"/>
          <p:nvPr/>
        </p:nvSpPr>
        <p:spPr>
          <a:xfrm>
            <a:off x="422691" y="3457566"/>
            <a:ext cx="121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Replicate II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5BA484-54FA-4B4C-86D4-9D6489CF6684}"/>
              </a:ext>
            </a:extLst>
          </p:cNvPr>
          <p:cNvSpPr/>
          <p:nvPr/>
        </p:nvSpPr>
        <p:spPr>
          <a:xfrm>
            <a:off x="7313887" y="4811589"/>
            <a:ext cx="2631372" cy="1077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example, Cell Line 5B refers to: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C72837-FEB2-C84D-98A6-61C24C09B0DB}"/>
              </a:ext>
            </a:extLst>
          </p:cNvPr>
          <p:cNvSpPr/>
          <p:nvPr/>
        </p:nvSpPr>
        <p:spPr>
          <a:xfrm>
            <a:off x="5539408" y="3344850"/>
            <a:ext cx="747423" cy="659958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67A883-467A-4842-BA3C-0FF81AD05938}"/>
              </a:ext>
            </a:extLst>
          </p:cNvPr>
          <p:cNvSpPr/>
          <p:nvPr/>
        </p:nvSpPr>
        <p:spPr>
          <a:xfrm>
            <a:off x="5771045" y="3642232"/>
            <a:ext cx="203742" cy="20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604B4C8-D401-BA44-A2B8-A1752DA6119B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 rot="16200000" flipH="1">
            <a:off x="5841253" y="3877636"/>
            <a:ext cx="1504296" cy="1440971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EDABB11F-F0E0-3B43-9043-0EB08AE89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93" y="4598121"/>
            <a:ext cx="1788803" cy="12081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EB77FFC-1523-8E48-9194-8E48F8E7287A}"/>
              </a:ext>
            </a:extLst>
          </p:cNvPr>
          <p:cNvSpPr txBox="1"/>
          <p:nvPr/>
        </p:nvSpPr>
        <p:spPr>
          <a:xfrm>
            <a:off x="443784" y="4980938"/>
            <a:ext cx="11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Line </a:t>
            </a:r>
          </a:p>
          <a:p>
            <a:r>
              <a:rPr lang="en-US" dirty="0"/>
              <a:t>Properties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A087E9-D0C6-BA45-AE4A-55B3A7A5E814}"/>
              </a:ext>
            </a:extLst>
          </p:cNvPr>
          <p:cNvSpPr/>
          <p:nvPr/>
        </p:nvSpPr>
        <p:spPr>
          <a:xfrm>
            <a:off x="7705439" y="1353884"/>
            <a:ext cx="1583636" cy="346640"/>
          </a:xfrm>
          <a:prstGeom prst="round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Channel 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F2015F7-E36F-344E-AAF2-0E9CC09B60A3}"/>
              </a:ext>
            </a:extLst>
          </p:cNvPr>
          <p:cNvSpPr/>
          <p:nvPr/>
        </p:nvSpPr>
        <p:spPr>
          <a:xfrm>
            <a:off x="2459011" y="1353884"/>
            <a:ext cx="5200767" cy="34664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5000">
                <a:srgbClr val="FF0000"/>
              </a:gs>
              <a:gs pos="7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97CD4DD-F8AB-5244-9A65-61C22F5BC83F}"/>
              </a:ext>
            </a:extLst>
          </p:cNvPr>
          <p:cNvSpPr/>
          <p:nvPr/>
        </p:nvSpPr>
        <p:spPr>
          <a:xfrm>
            <a:off x="9349409" y="1360831"/>
            <a:ext cx="758722" cy="34664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5000">
                <a:srgbClr val="FF0000"/>
              </a:gs>
              <a:gs pos="7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</a:t>
            </a:r>
          </a:p>
        </p:txBody>
      </p:sp>
    </p:spTree>
    <p:extLst>
      <p:ext uri="{BB962C8B-B14F-4D97-AF65-F5344CB8AC3E}">
        <p14:creationId xmlns:p14="http://schemas.microsoft.com/office/powerpoint/2010/main" val="279653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3DD90CC-DCF7-844F-BE80-BE5D1C86EC4D}"/>
              </a:ext>
            </a:extLst>
          </p:cNvPr>
          <p:cNvSpPr txBox="1"/>
          <p:nvPr/>
        </p:nvSpPr>
        <p:spPr>
          <a:xfrm>
            <a:off x="247289" y="81383"/>
            <a:ext cx="559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Dual Reporter System Overview</a:t>
            </a:r>
          </a:p>
        </p:txBody>
      </p:sp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DF0BA1A3-65EF-EF4F-A4BD-75851FD3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187" y="2250753"/>
            <a:ext cx="2361809" cy="15951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B4B01-EA0A-6F42-8279-DC41B77FAFF0}"/>
              </a:ext>
            </a:extLst>
          </p:cNvPr>
          <p:cNvSpPr txBox="1"/>
          <p:nvPr/>
        </p:nvSpPr>
        <p:spPr>
          <a:xfrm>
            <a:off x="9735287" y="1696230"/>
            <a:ext cx="1448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Cell Lines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22F5F0-49B4-BF41-AF8A-F2CE69BCF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676" y="1906639"/>
            <a:ext cx="4120049" cy="39790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F1751D-F127-6D4D-8482-A6544CB021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92"/>
          <a:stretch/>
        </p:blipFill>
        <p:spPr>
          <a:xfrm>
            <a:off x="0" y="1881864"/>
            <a:ext cx="4329677" cy="4074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5E2451-ABFF-9E4C-B18D-4B70FE7D35E8}"/>
              </a:ext>
            </a:extLst>
          </p:cNvPr>
          <p:cNvSpPr txBox="1"/>
          <p:nvPr/>
        </p:nvSpPr>
        <p:spPr>
          <a:xfrm>
            <a:off x="5828053" y="1391479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LS180 S1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A5AA5-02D5-B340-B43D-E8F9802EB01A}"/>
              </a:ext>
            </a:extLst>
          </p:cNvPr>
          <p:cNvSpPr txBox="1"/>
          <p:nvPr/>
        </p:nvSpPr>
        <p:spPr>
          <a:xfrm>
            <a:off x="1591644" y="1391479"/>
            <a:ext cx="128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C6E530-A2C0-8F4F-8CAC-0AC7AC8F4AE7}"/>
              </a:ext>
            </a:extLst>
          </p:cNvPr>
          <p:cNvSpPr/>
          <p:nvPr/>
        </p:nvSpPr>
        <p:spPr>
          <a:xfrm>
            <a:off x="5828053" y="891052"/>
            <a:ext cx="2239616" cy="42927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GFP Intensity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C62A46F-43EF-754E-B501-E6DA370D412F}"/>
              </a:ext>
            </a:extLst>
          </p:cNvPr>
          <p:cNvSpPr/>
          <p:nvPr/>
        </p:nvSpPr>
        <p:spPr>
          <a:xfrm>
            <a:off x="8789865" y="4693706"/>
            <a:ext cx="2407869" cy="42927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</a:t>
            </a:r>
            <a:r>
              <a:rPr lang="en-US" dirty="0" err="1"/>
              <a:t>mCherry</a:t>
            </a:r>
            <a:r>
              <a:rPr lang="en-US" dirty="0"/>
              <a:t> Intensity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81185D-0DFF-F343-B9FA-1035C9FD6911}"/>
              </a:ext>
            </a:extLst>
          </p:cNvPr>
          <p:cNvSpPr/>
          <p:nvPr/>
        </p:nvSpPr>
        <p:spPr>
          <a:xfrm>
            <a:off x="7223541" y="4806472"/>
            <a:ext cx="203742" cy="20374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F80B01-51B0-7149-A50F-3A802368F59A}"/>
              </a:ext>
            </a:extLst>
          </p:cNvPr>
          <p:cNvSpPr/>
          <p:nvPr/>
        </p:nvSpPr>
        <p:spPr>
          <a:xfrm>
            <a:off x="5100139" y="2250753"/>
            <a:ext cx="203742" cy="2037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52DCFC9-9EE9-A24C-9BB3-2B57D31B58A6}"/>
              </a:ext>
            </a:extLst>
          </p:cNvPr>
          <p:cNvCxnSpPr>
            <a:endCxn id="32" idx="0"/>
          </p:cNvCxnSpPr>
          <p:nvPr/>
        </p:nvCxnSpPr>
        <p:spPr>
          <a:xfrm rot="5400000">
            <a:off x="4942500" y="1365199"/>
            <a:ext cx="1145065" cy="626043"/>
          </a:xfrm>
          <a:prstGeom prst="bentConnector3">
            <a:avLst>
              <a:gd name="adj1" fmla="val -461"/>
            </a:avLst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C66520F-3E2B-A049-95DE-600CC44B592C}"/>
              </a:ext>
            </a:extLst>
          </p:cNvPr>
          <p:cNvCxnSpPr>
            <a:cxnSpLocks/>
            <a:stCxn id="30" idx="1"/>
            <a:endCxn id="31" idx="3"/>
          </p:cNvCxnSpPr>
          <p:nvPr/>
        </p:nvCxnSpPr>
        <p:spPr>
          <a:xfrm rot="10800000">
            <a:off x="7427283" y="4908343"/>
            <a:ext cx="1362582" cy="12700"/>
          </a:xfrm>
          <a:prstGeom prst="bentConnector3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A053748-E1C3-8649-9ADC-F1085C1E018B}"/>
              </a:ext>
            </a:extLst>
          </p:cNvPr>
          <p:cNvSpPr/>
          <p:nvPr/>
        </p:nvSpPr>
        <p:spPr>
          <a:xfrm>
            <a:off x="2112673" y="3068850"/>
            <a:ext cx="1768781" cy="57478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Fluorescent Intensity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61F0D7-D0C0-744C-B838-5203EDA0F113}"/>
              </a:ext>
            </a:extLst>
          </p:cNvPr>
          <p:cNvSpPr/>
          <p:nvPr/>
        </p:nvSpPr>
        <p:spPr>
          <a:xfrm>
            <a:off x="1056913" y="3254372"/>
            <a:ext cx="203742" cy="2037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8424EB-00C6-734A-9371-EB1F2F5AC9E7}"/>
              </a:ext>
            </a:extLst>
          </p:cNvPr>
          <p:cNvSpPr/>
          <p:nvPr/>
        </p:nvSpPr>
        <p:spPr>
          <a:xfrm>
            <a:off x="2895192" y="4896133"/>
            <a:ext cx="203742" cy="2037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6B5B35-5E26-DB42-99D6-7431A0892AFE}"/>
              </a:ext>
            </a:extLst>
          </p:cNvPr>
          <p:cNvCxnSpPr>
            <a:stCxn id="40" idx="1"/>
            <a:endCxn id="41" idx="3"/>
          </p:cNvCxnSpPr>
          <p:nvPr/>
        </p:nvCxnSpPr>
        <p:spPr>
          <a:xfrm flipH="1">
            <a:off x="1260655" y="3356243"/>
            <a:ext cx="85201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1CFBC9-6838-5740-B1BB-2F80566E9EE3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flipH="1">
            <a:off x="2997063" y="3643636"/>
            <a:ext cx="1" cy="125249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4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C06531-8ED8-4919-9F01-B0B21943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623" y="1237178"/>
            <a:ext cx="2136353" cy="2063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15A0A-255A-49C7-B6B2-0A3898423BC9}"/>
              </a:ext>
            </a:extLst>
          </p:cNvPr>
          <p:cNvSpPr txBox="1"/>
          <p:nvPr/>
        </p:nvSpPr>
        <p:spPr>
          <a:xfrm>
            <a:off x="3184018" y="867931"/>
            <a:ext cx="105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LS180(1)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F6EC5-0ACD-46B0-BAC6-16B8B5E3C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586" y="4404585"/>
            <a:ext cx="2008165" cy="1979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5CEA8-A8AB-4787-A933-1C1EA2C99023}"/>
              </a:ext>
            </a:extLst>
          </p:cNvPr>
          <p:cNvSpPr txBox="1"/>
          <p:nvPr/>
        </p:nvSpPr>
        <p:spPr>
          <a:xfrm>
            <a:off x="5502474" y="3810836"/>
            <a:ext cx="105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HT115(6)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6B1FB-7496-43EC-8C52-0D3D4958A6E9}"/>
              </a:ext>
            </a:extLst>
          </p:cNvPr>
          <p:cNvSpPr txBox="1"/>
          <p:nvPr/>
        </p:nvSpPr>
        <p:spPr>
          <a:xfrm>
            <a:off x="5648559" y="867846"/>
            <a:ext cx="105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LS180(2)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41E241-FC4D-4C31-B939-DEBB8991A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92"/>
          <a:stretch/>
        </p:blipFill>
        <p:spPr>
          <a:xfrm>
            <a:off x="118544" y="1237178"/>
            <a:ext cx="2192201" cy="20632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F7EF1E-921A-4A24-A369-549DDAF04242}"/>
              </a:ext>
            </a:extLst>
          </p:cNvPr>
          <p:cNvSpPr txBox="1"/>
          <p:nvPr/>
        </p:nvSpPr>
        <p:spPr>
          <a:xfrm>
            <a:off x="947043" y="867846"/>
            <a:ext cx="83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DAFF37-1FAA-42D1-9EC3-C33A62FFA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621" y="1237178"/>
            <a:ext cx="2008164" cy="1966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9C0E48-1FD1-490C-8314-D3661A08E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179" y="1237178"/>
            <a:ext cx="2008163" cy="1990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18925F-C8D9-4E17-A9C2-C8AF00D32845}"/>
              </a:ext>
            </a:extLst>
          </p:cNvPr>
          <p:cNvSpPr txBox="1"/>
          <p:nvPr/>
        </p:nvSpPr>
        <p:spPr>
          <a:xfrm>
            <a:off x="8003896" y="893099"/>
            <a:ext cx="105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HT29(3)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68D59-4702-4A46-8574-3DBCBB2808D4}"/>
              </a:ext>
            </a:extLst>
          </p:cNvPr>
          <p:cNvSpPr txBox="1"/>
          <p:nvPr/>
        </p:nvSpPr>
        <p:spPr>
          <a:xfrm>
            <a:off x="749386" y="3798802"/>
            <a:ext cx="97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HT29(4)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B6FA6-AEE2-43B2-B36E-EBA08F1B0D61}"/>
              </a:ext>
            </a:extLst>
          </p:cNvPr>
          <p:cNvSpPr txBox="1"/>
          <p:nvPr/>
        </p:nvSpPr>
        <p:spPr>
          <a:xfrm>
            <a:off x="3132594" y="3823339"/>
            <a:ext cx="97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HT29(5)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623503-B2A4-43E6-9DAA-611C24652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72" y="4365893"/>
            <a:ext cx="2146747" cy="20632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D16B67-44D0-424E-8490-B61D468B63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19"/>
          <a:stretch/>
        </p:blipFill>
        <p:spPr>
          <a:xfrm>
            <a:off x="2537623" y="4365893"/>
            <a:ext cx="2092049" cy="19767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DD90CC-DCF7-844F-BE80-BE5D1C86EC4D}"/>
              </a:ext>
            </a:extLst>
          </p:cNvPr>
          <p:cNvSpPr txBox="1"/>
          <p:nvPr/>
        </p:nvSpPr>
        <p:spPr>
          <a:xfrm>
            <a:off x="247289" y="81383"/>
            <a:ext cx="7802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Fractions of Dual Reporter Cell Lines at Day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13901C-5376-704F-8876-E76EEAA44E26}"/>
              </a:ext>
            </a:extLst>
          </p:cNvPr>
          <p:cNvSpPr txBox="1"/>
          <p:nvPr/>
        </p:nvSpPr>
        <p:spPr>
          <a:xfrm>
            <a:off x="7909032" y="3823339"/>
            <a:ext cx="105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HT115(7)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248A5A-5228-594D-B33F-3711C863D4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4179" y="4404585"/>
            <a:ext cx="2008164" cy="1967338"/>
          </a:xfrm>
          <a:prstGeom prst="rect">
            <a:avLst/>
          </a:prstGeom>
        </p:spPr>
      </p:pic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DF0BA1A3-65EF-EF4F-A4BD-75851FD3C1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4377" y="1449774"/>
            <a:ext cx="2361809" cy="15951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B4B01-EA0A-6F42-8279-DC41B77FAFF0}"/>
              </a:ext>
            </a:extLst>
          </p:cNvPr>
          <p:cNvSpPr txBox="1"/>
          <p:nvPr/>
        </p:nvSpPr>
        <p:spPr>
          <a:xfrm>
            <a:off x="10298502" y="893099"/>
            <a:ext cx="105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Lines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05847-EC72-5542-9647-12CC95BEC649}"/>
              </a:ext>
            </a:extLst>
          </p:cNvPr>
          <p:cNvSpPr txBox="1"/>
          <p:nvPr/>
        </p:nvSpPr>
        <p:spPr>
          <a:xfrm>
            <a:off x="9899374" y="4187687"/>
            <a:ext cx="19786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 way comparison: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vs.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vs.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vs.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vs.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vs. D</a:t>
            </a:r>
          </a:p>
        </p:txBody>
      </p:sp>
    </p:spTree>
    <p:extLst>
      <p:ext uri="{BB962C8B-B14F-4D97-AF65-F5344CB8AC3E}">
        <p14:creationId xmlns:p14="http://schemas.microsoft.com/office/powerpoint/2010/main" val="375069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3DD90CC-DCF7-844F-BE80-BE5D1C86EC4D}"/>
              </a:ext>
            </a:extLst>
          </p:cNvPr>
          <p:cNvSpPr txBox="1"/>
          <p:nvPr/>
        </p:nvSpPr>
        <p:spPr>
          <a:xfrm>
            <a:off x="232788" y="98405"/>
            <a:ext cx="5604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Single Channel vs Dual Reporter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E6411D-47A9-5542-8647-BE3DDCC04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44"/>
          <a:stretch/>
        </p:blipFill>
        <p:spPr>
          <a:xfrm>
            <a:off x="892298" y="2184638"/>
            <a:ext cx="10003010" cy="3238309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24A094D-A7D4-4444-81F4-FE268D73491D}"/>
              </a:ext>
            </a:extLst>
          </p:cNvPr>
          <p:cNvSpPr/>
          <p:nvPr/>
        </p:nvSpPr>
        <p:spPr>
          <a:xfrm>
            <a:off x="1566808" y="1699413"/>
            <a:ext cx="2563490" cy="34664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5000">
                <a:srgbClr val="FF0000"/>
              </a:gs>
              <a:gs pos="7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D98824-B699-8940-954F-21341BC5A47A}"/>
              </a:ext>
            </a:extLst>
          </p:cNvPr>
          <p:cNvSpPr/>
          <p:nvPr/>
        </p:nvSpPr>
        <p:spPr>
          <a:xfrm>
            <a:off x="4769422" y="1699413"/>
            <a:ext cx="2563490" cy="34664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B70B8C9-193C-E246-A6AE-330DEA2D9BFE}"/>
              </a:ext>
            </a:extLst>
          </p:cNvPr>
          <p:cNvSpPr/>
          <p:nvPr/>
        </p:nvSpPr>
        <p:spPr>
          <a:xfrm>
            <a:off x="8072775" y="1699413"/>
            <a:ext cx="2563490" cy="34664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</a:t>
            </a:r>
          </a:p>
        </p:txBody>
      </p:sp>
    </p:spTree>
    <p:extLst>
      <p:ext uri="{BB962C8B-B14F-4D97-AF65-F5344CB8AC3E}">
        <p14:creationId xmlns:p14="http://schemas.microsoft.com/office/powerpoint/2010/main" val="1776376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3DD90CC-DCF7-844F-BE80-BE5D1C86EC4D}"/>
              </a:ext>
            </a:extLst>
          </p:cNvPr>
          <p:cNvSpPr txBox="1"/>
          <p:nvPr/>
        </p:nvSpPr>
        <p:spPr>
          <a:xfrm>
            <a:off x="232788" y="98405"/>
            <a:ext cx="4957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 Normalization Pipeline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2F76A48-ABC9-A241-8832-2F340EA8A712}"/>
              </a:ext>
            </a:extLst>
          </p:cNvPr>
          <p:cNvSpPr/>
          <p:nvPr/>
        </p:nvSpPr>
        <p:spPr>
          <a:xfrm>
            <a:off x="333214" y="980267"/>
            <a:ext cx="4060555" cy="4107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Read Normalization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92D7BB6-0307-204E-A569-983629A45C1A}"/>
              </a:ext>
            </a:extLst>
          </p:cNvPr>
          <p:cNvGraphicFramePr>
            <a:graphicFrameLocks noGrp="1"/>
          </p:cNvGraphicFramePr>
          <p:nvPr/>
        </p:nvGraphicFramePr>
        <p:xfrm>
          <a:off x="333214" y="1509829"/>
          <a:ext cx="4060555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111">
                  <a:extLst>
                    <a:ext uri="{9D8B030D-6E8A-4147-A177-3AD203B41FA5}">
                      <a16:colId xmlns:a16="http://schemas.microsoft.com/office/drawing/2014/main" val="3438194536"/>
                    </a:ext>
                  </a:extLst>
                </a:gridCol>
                <a:gridCol w="812111">
                  <a:extLst>
                    <a:ext uri="{9D8B030D-6E8A-4147-A177-3AD203B41FA5}">
                      <a16:colId xmlns:a16="http://schemas.microsoft.com/office/drawing/2014/main" val="2685174125"/>
                    </a:ext>
                  </a:extLst>
                </a:gridCol>
                <a:gridCol w="812111">
                  <a:extLst>
                    <a:ext uri="{9D8B030D-6E8A-4147-A177-3AD203B41FA5}">
                      <a16:colId xmlns:a16="http://schemas.microsoft.com/office/drawing/2014/main" val="2831042148"/>
                    </a:ext>
                  </a:extLst>
                </a:gridCol>
                <a:gridCol w="812111">
                  <a:extLst>
                    <a:ext uri="{9D8B030D-6E8A-4147-A177-3AD203B41FA5}">
                      <a16:colId xmlns:a16="http://schemas.microsoft.com/office/drawing/2014/main" val="3364268116"/>
                    </a:ext>
                  </a:extLst>
                </a:gridCol>
                <a:gridCol w="812111">
                  <a:extLst>
                    <a:ext uri="{9D8B030D-6E8A-4147-A177-3AD203B41FA5}">
                      <a16:colId xmlns:a16="http://schemas.microsoft.com/office/drawing/2014/main" val="3083566487"/>
                    </a:ext>
                  </a:extLst>
                </a:gridCol>
              </a:tblGrid>
              <a:tr h="43142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SOX9 Guide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SOX9 Guide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SOX9 Guide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Row Sum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808506"/>
                  </a:ext>
                </a:extLst>
              </a:tr>
              <a:tr h="246530">
                <a:tc>
                  <a:txBody>
                    <a:bodyPr/>
                    <a:lstStyle/>
                    <a:p>
                      <a:r>
                        <a:rPr lang="en-US" sz="1400" dirty="0"/>
                        <a:t>Fraction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62921"/>
                  </a:ext>
                </a:extLst>
              </a:tr>
              <a:tr h="431427">
                <a:tc>
                  <a:txBody>
                    <a:bodyPr/>
                    <a:lstStyle/>
                    <a:p>
                      <a:r>
                        <a:rPr lang="en-US" sz="1400" dirty="0"/>
                        <a:t>TRM Fraction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434980"/>
                  </a:ext>
                </a:extLst>
              </a:tr>
            </a:tbl>
          </a:graphicData>
        </a:graphic>
      </p:graphicFrame>
      <p:sp>
        <p:nvSpPr>
          <p:cNvPr id="4" name="Right Arrow 3">
            <a:extLst>
              <a:ext uri="{FF2B5EF4-FFF2-40B4-BE49-F238E27FC236}">
                <a16:creationId xmlns:a16="http://schemas.microsoft.com/office/drawing/2014/main" id="{98A7DE9F-E16C-2B48-82C1-E881B61234F2}"/>
              </a:ext>
            </a:extLst>
          </p:cNvPr>
          <p:cNvSpPr/>
          <p:nvPr/>
        </p:nvSpPr>
        <p:spPr>
          <a:xfrm>
            <a:off x="4790289" y="1986769"/>
            <a:ext cx="1015139" cy="5028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412340-1F06-9546-8CD5-D8795CAD0D12}"/>
              </a:ext>
            </a:extLst>
          </p:cNvPr>
          <p:cNvSpPr/>
          <p:nvPr/>
        </p:nvSpPr>
        <p:spPr>
          <a:xfrm>
            <a:off x="7124822" y="992832"/>
            <a:ext cx="4060555" cy="4107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Pool Normalization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0DDEAFD-1DA5-994E-A43E-507EAD91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681" y="1665227"/>
            <a:ext cx="5656838" cy="111680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D01159E-7145-7D47-BB0B-8AE1D84322E3}"/>
              </a:ext>
            </a:extLst>
          </p:cNvPr>
          <p:cNvSpPr/>
          <p:nvPr/>
        </p:nvSpPr>
        <p:spPr>
          <a:xfrm>
            <a:off x="7124821" y="4180715"/>
            <a:ext cx="4060555" cy="4107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Population Normalization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CDEF8ADF-8C29-A545-B36F-7DBF6D18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680" y="4853110"/>
            <a:ext cx="5656838" cy="111680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854C8D79-C361-774D-8ADA-BBE1F2BE9CD7}"/>
              </a:ext>
            </a:extLst>
          </p:cNvPr>
          <p:cNvSpPr/>
          <p:nvPr/>
        </p:nvSpPr>
        <p:spPr>
          <a:xfrm rot="5400000">
            <a:off x="8714307" y="3163032"/>
            <a:ext cx="881582" cy="50282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CF795-BFEC-4D4A-8015-DE16F6D56402}"/>
              </a:ext>
            </a:extLst>
          </p:cNvPr>
          <p:cNvSpPr/>
          <p:nvPr/>
        </p:nvSpPr>
        <p:spPr>
          <a:xfrm>
            <a:off x="11539235" y="2085466"/>
            <a:ext cx="444283" cy="27897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B3B2DE-E3DD-A549-ACAF-C0193DE1B72C}"/>
              </a:ext>
            </a:extLst>
          </p:cNvPr>
          <p:cNvSpPr/>
          <p:nvPr/>
        </p:nvSpPr>
        <p:spPr>
          <a:xfrm>
            <a:off x="11094952" y="5163662"/>
            <a:ext cx="444283" cy="67239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CFFA70-5956-F14A-A014-1837E6846050}"/>
              </a:ext>
            </a:extLst>
          </p:cNvPr>
          <p:cNvSpPr/>
          <p:nvPr/>
        </p:nvSpPr>
        <p:spPr>
          <a:xfrm>
            <a:off x="7189378" y="5163662"/>
            <a:ext cx="444283" cy="191946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2F428-8D09-E542-A783-7095D4EA7352}"/>
              </a:ext>
            </a:extLst>
          </p:cNvPr>
          <p:cNvSpPr txBox="1"/>
          <p:nvPr/>
        </p:nvSpPr>
        <p:spPr>
          <a:xfrm>
            <a:off x="1869605" y="327766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76 gRNA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29F29D62-2F54-6144-B18D-3CC3EF00A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41" y="4907510"/>
            <a:ext cx="4774920" cy="98612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5B03CA-26EF-794B-B2F0-2C222F356598}"/>
              </a:ext>
            </a:extLst>
          </p:cNvPr>
          <p:cNvSpPr/>
          <p:nvPr/>
        </p:nvSpPr>
        <p:spPr>
          <a:xfrm>
            <a:off x="511444" y="4180715"/>
            <a:ext cx="4060555" cy="41070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Normalized Read Counts of 76 gRNA 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98466BD-907F-794B-B213-7177247624F2}"/>
              </a:ext>
            </a:extLst>
          </p:cNvPr>
          <p:cNvSpPr/>
          <p:nvPr/>
        </p:nvSpPr>
        <p:spPr>
          <a:xfrm rot="10800000">
            <a:off x="5080861" y="5178217"/>
            <a:ext cx="1015139" cy="50282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3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3DD90CC-DCF7-844F-BE80-BE5D1C86EC4D}"/>
              </a:ext>
            </a:extLst>
          </p:cNvPr>
          <p:cNvSpPr txBox="1"/>
          <p:nvPr/>
        </p:nvSpPr>
        <p:spPr>
          <a:xfrm>
            <a:off x="232788" y="98405"/>
            <a:ext cx="7339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 Processing and Visualization Pipeline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6D5B2CC-E31C-7740-A0FA-158EC4B82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65" y="932043"/>
            <a:ext cx="6080263" cy="125570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28BE9BA-7646-8D40-91C1-C5B8A8775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8" y="5405688"/>
            <a:ext cx="5400846" cy="11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9F3B2-5E09-0C40-8739-8532A12C78E3}"/>
              </a:ext>
            </a:extLst>
          </p:cNvPr>
          <p:cNvSpPr txBox="1"/>
          <p:nvPr/>
        </p:nvSpPr>
        <p:spPr>
          <a:xfrm>
            <a:off x="2302365" y="5036356"/>
            <a:ext cx="126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Plot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A96A03F-C695-1443-BFA8-0EB09B2AC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5" y="3142143"/>
            <a:ext cx="5129626" cy="139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3BD56A-4C35-AE40-BFE7-2ABD52E67E37}"/>
              </a:ext>
            </a:extLst>
          </p:cNvPr>
          <p:cNvSpPr txBox="1"/>
          <p:nvPr/>
        </p:nvSpPr>
        <p:spPr>
          <a:xfrm>
            <a:off x="2417673" y="2772811"/>
            <a:ext cx="104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11D53018-F4E9-FB46-AE2E-C3DE6F4F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693" y="3142143"/>
            <a:ext cx="5930371" cy="122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8948BA-1CCA-CA4E-B1AD-A156DCF364A9}"/>
              </a:ext>
            </a:extLst>
          </p:cNvPr>
          <p:cNvSpPr txBox="1"/>
          <p:nvPr/>
        </p:nvSpPr>
        <p:spPr>
          <a:xfrm>
            <a:off x="8085641" y="2772811"/>
            <a:ext cx="135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Volcano Plot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1274DE13-DEE8-7A4E-99F0-C82AB8F85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39" y="4885718"/>
            <a:ext cx="2229539" cy="122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2DD7B399-E98E-5F44-A68E-F4A852ACF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74" y="4820843"/>
            <a:ext cx="3044967" cy="181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778B49-9069-DE4E-8500-1346D3793803}"/>
              </a:ext>
            </a:extLst>
          </p:cNvPr>
          <p:cNvSpPr txBox="1"/>
          <p:nvPr/>
        </p:nvSpPr>
        <p:spPr>
          <a:xfrm>
            <a:off x="6428536" y="4451511"/>
            <a:ext cx="13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LFC Density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4EF68F-993A-EF42-99D7-1F5A7D4C50F7}"/>
              </a:ext>
            </a:extLst>
          </p:cNvPr>
          <p:cNvSpPr txBox="1"/>
          <p:nvPr/>
        </p:nvSpPr>
        <p:spPr>
          <a:xfrm>
            <a:off x="9065144" y="4453465"/>
            <a:ext cx="203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MaGeCK</a:t>
            </a:r>
            <a:r>
              <a:rPr lang="en-US" dirty="0"/>
              <a:t> Beta Score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4A3041-AEA8-E34F-BE4F-9C1E115175B4}"/>
              </a:ext>
            </a:extLst>
          </p:cNvPr>
          <p:cNvSpPr txBox="1"/>
          <p:nvPr/>
        </p:nvSpPr>
        <p:spPr>
          <a:xfrm>
            <a:off x="4510808" y="627472"/>
            <a:ext cx="358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Read Counts of 76 gRNA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9F7E5575-1C60-3A48-9CA1-2C539A29F96F}"/>
              </a:ext>
            </a:extLst>
          </p:cNvPr>
          <p:cNvSpPr/>
          <p:nvPr/>
        </p:nvSpPr>
        <p:spPr>
          <a:xfrm rot="5400000">
            <a:off x="5874214" y="-2904475"/>
            <a:ext cx="443565" cy="1130329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FFED71-EE2F-5249-ACB3-473A1593B21D}"/>
              </a:ext>
            </a:extLst>
          </p:cNvPr>
          <p:cNvCxnSpPr>
            <a:stCxn id="6" idx="2"/>
            <a:endCxn id="8" idx="1"/>
          </p:cNvCxnSpPr>
          <p:nvPr/>
        </p:nvCxnSpPr>
        <p:spPr>
          <a:xfrm>
            <a:off x="6095997" y="2187749"/>
            <a:ext cx="0" cy="337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51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2FCFF74-F8B2-E241-B9F5-0C2DBB4E5D71}"/>
              </a:ext>
            </a:extLst>
          </p:cNvPr>
          <p:cNvSpPr txBox="1"/>
          <p:nvPr/>
        </p:nvSpPr>
        <p:spPr>
          <a:xfrm>
            <a:off x="241026" y="169065"/>
            <a:ext cx="1968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Objectives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6AA846C-6CD3-BE41-98D4-93EEB0438596}"/>
              </a:ext>
            </a:extLst>
          </p:cNvPr>
          <p:cNvSpPr/>
          <p:nvPr/>
        </p:nvSpPr>
        <p:spPr>
          <a:xfrm>
            <a:off x="4581048" y="994251"/>
            <a:ext cx="2894203" cy="12400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optimal timepoint to conduct the screen (Day 7 vs Day 14)?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075868-E4A9-9E49-BCE6-EB2E13D581E9}"/>
              </a:ext>
            </a:extLst>
          </p:cNvPr>
          <p:cNvSpPr/>
          <p:nvPr/>
        </p:nvSpPr>
        <p:spPr>
          <a:xfrm>
            <a:off x="1051668" y="990430"/>
            <a:ext cx="2805829" cy="12400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reporter system produced a stronger effect (single vs dual)?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7D3C8F-003D-184A-8563-B7A013EB841E}"/>
              </a:ext>
            </a:extLst>
          </p:cNvPr>
          <p:cNvSpPr/>
          <p:nvPr/>
        </p:nvSpPr>
        <p:spPr>
          <a:xfrm>
            <a:off x="1534439" y="2865331"/>
            <a:ext cx="8987424" cy="158454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Goal: Determine if and under what conditions a dual reporter system produces a stronger effect than a single reporter system.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will demonstrate my analytical pipeline using 7 double knock-in cell lines: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D44A44-565C-0D46-9CC8-DC942AC92B3B}"/>
              </a:ext>
            </a:extLst>
          </p:cNvPr>
          <p:cNvSpPr/>
          <p:nvPr/>
        </p:nvSpPr>
        <p:spPr>
          <a:xfrm>
            <a:off x="387565" y="5080875"/>
            <a:ext cx="2805829" cy="124007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LS180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SOX9 GFP, KRT20 mK2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SOX9 mK2, KRT20 GFP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7E96A3-27C7-224C-B8B8-FFBDC46BEEA7}"/>
              </a:ext>
            </a:extLst>
          </p:cNvPr>
          <p:cNvSpPr/>
          <p:nvPr/>
        </p:nvSpPr>
        <p:spPr>
          <a:xfrm>
            <a:off x="3511765" y="5080875"/>
            <a:ext cx="2739024" cy="14905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HT-29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SOX9 mK2, KRT20 GFP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KRT20 GFP, SOX9 mK2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KRT20 GFP,  SOX9 GFP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9AA489-0F19-6F4B-AD0F-6AD665737D25}"/>
              </a:ext>
            </a:extLst>
          </p:cNvPr>
          <p:cNvSpPr/>
          <p:nvPr/>
        </p:nvSpPr>
        <p:spPr>
          <a:xfrm>
            <a:off x="6569160" y="5080875"/>
            <a:ext cx="2805829" cy="124007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HT-115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SOX9 mK2, KRT20 GFP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KRT20 mK2, SOX9 GFP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27FE5B6-84E8-4F45-88E1-0406C8980FCA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5712649" y="2549828"/>
            <a:ext cx="631003" cy="1"/>
          </a:xfrm>
          <a:prstGeom prst="bentConnector3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FD1E9D1-8055-A04C-812D-B3B69AEB3E4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6200000" flipH="1">
            <a:off x="3923955" y="761135"/>
            <a:ext cx="634824" cy="3573568"/>
          </a:xfrm>
          <a:prstGeom prst="bentConnector3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9262996-F280-F348-89EF-AF024C9190AF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3593815" y="2646538"/>
            <a:ext cx="631003" cy="4237671"/>
          </a:xfrm>
          <a:prstGeom prst="bentConnector3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B6140A6C-AA52-8340-A6B1-9EAAEF296D1E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16200000" flipH="1">
            <a:off x="6684612" y="3793411"/>
            <a:ext cx="631003" cy="1943924"/>
          </a:xfrm>
          <a:prstGeom prst="bentConnector3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62A5F89-254B-F146-87D8-FBC7092501F2}"/>
              </a:ext>
            </a:extLst>
          </p:cNvPr>
          <p:cNvSpPr/>
          <p:nvPr/>
        </p:nvSpPr>
        <p:spPr>
          <a:xfrm>
            <a:off x="8198801" y="990429"/>
            <a:ext cx="2805829" cy="12400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system within each cell produced a stronger effect?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24C9968-AE98-F547-BF3A-EE4CC68D83B0}"/>
              </a:ext>
            </a:extLst>
          </p:cNvPr>
          <p:cNvCxnSpPr>
            <a:stCxn id="16" idx="2"/>
            <a:endCxn id="5" idx="0"/>
          </p:cNvCxnSpPr>
          <p:nvPr/>
        </p:nvCxnSpPr>
        <p:spPr>
          <a:xfrm rot="5400000">
            <a:off x="7497522" y="761136"/>
            <a:ext cx="634825" cy="3573565"/>
          </a:xfrm>
          <a:prstGeom prst="bentConnector3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6517F900-44BB-C747-B6CE-9A50E68DC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360" y="5054255"/>
            <a:ext cx="2206948" cy="1490594"/>
          </a:xfrm>
          <a:prstGeom prst="rect">
            <a:avLst/>
          </a:prstGeom>
        </p:spPr>
      </p:pic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5055D5D-389D-1144-A0B4-D3C00E44CD8A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5139213" y="4191936"/>
            <a:ext cx="631003" cy="1146874"/>
          </a:xfrm>
          <a:prstGeom prst="bentConnector3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19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33B47CC-13ED-4723-9805-70EAEDBCEDF2}"/>
              </a:ext>
            </a:extLst>
          </p:cNvPr>
          <p:cNvSpPr txBox="1">
            <a:spLocks/>
          </p:cNvSpPr>
          <p:nvPr/>
        </p:nvSpPr>
        <p:spPr>
          <a:xfrm>
            <a:off x="405402" y="-188774"/>
            <a:ext cx="114728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26E89-345A-4623-858E-AFEA2838612F}"/>
              </a:ext>
            </a:extLst>
          </p:cNvPr>
          <p:cNvGrpSpPr/>
          <p:nvPr/>
        </p:nvGrpSpPr>
        <p:grpSpPr>
          <a:xfrm>
            <a:off x="5691432" y="1551449"/>
            <a:ext cx="5160550" cy="4130499"/>
            <a:chOff x="1133699" y="1681696"/>
            <a:chExt cx="5160550" cy="413049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CFFF2A-78A3-454A-AF83-BCE0A33CF2F3}"/>
                </a:ext>
              </a:extLst>
            </p:cNvPr>
            <p:cNvSpPr txBox="1"/>
            <p:nvPr/>
          </p:nvSpPr>
          <p:spPr>
            <a:xfrm>
              <a:off x="1479945" y="1681696"/>
              <a:ext cx="2839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WNT pathway activation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(e.g. APC inactivation)</a:t>
              </a:r>
            </a:p>
          </p:txBody>
        </p:sp>
        <p:sp>
          <p:nvSpPr>
            <p:cNvPr id="53" name="Arrow: Down 52">
              <a:extLst>
                <a:ext uri="{FF2B5EF4-FFF2-40B4-BE49-F238E27FC236}">
                  <a16:creationId xmlns:a16="http://schemas.microsoft.com/office/drawing/2014/main" id="{5537D2FC-A282-41A9-A3EE-8F240B1EF0FD}"/>
                </a:ext>
              </a:extLst>
            </p:cNvPr>
            <p:cNvSpPr/>
            <p:nvPr/>
          </p:nvSpPr>
          <p:spPr>
            <a:xfrm>
              <a:off x="2694887" y="2376471"/>
              <a:ext cx="409355" cy="288343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rgbClr val="9966FF"/>
                </a:gs>
                <a:gs pos="100000">
                  <a:srgbClr val="7030A0"/>
                </a:gs>
              </a:gsLst>
              <a:lin ang="540000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790DD64-8536-4875-868E-CA7A7EE468AB}"/>
                </a:ext>
              </a:extLst>
            </p:cNvPr>
            <p:cNvSpPr txBox="1"/>
            <p:nvPr/>
          </p:nvSpPr>
          <p:spPr>
            <a:xfrm>
              <a:off x="1482239" y="2781078"/>
              <a:ext cx="26372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Mitogen pathway stimulation</a:t>
              </a:r>
            </a:p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(e.g. KRAS/BRAF mutation)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3192537-B9E0-4702-9484-F3B93D46F4A2}"/>
                </a:ext>
              </a:extLst>
            </p:cNvPr>
            <p:cNvSpPr txBox="1"/>
            <p:nvPr/>
          </p:nvSpPr>
          <p:spPr>
            <a:xfrm>
              <a:off x="1133699" y="3841547"/>
              <a:ext cx="35317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BMP/TGF-</a:t>
              </a:r>
              <a:r>
                <a:rPr lang="el-GR" b="1" dirty="0">
                  <a:solidFill>
                    <a:srgbClr val="0000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β</a:t>
              </a:r>
              <a:r>
                <a:rPr lang="en-US" b="1" dirty="0">
                  <a:solidFill>
                    <a:srgbClr val="0000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pathway alteration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(e.g. SMAD4 alteration)</a:t>
              </a:r>
            </a:p>
          </p:txBody>
        </p:sp>
        <p:sp>
          <p:nvSpPr>
            <p:cNvPr id="56" name="Arrow: Down 55">
              <a:extLst>
                <a:ext uri="{FF2B5EF4-FFF2-40B4-BE49-F238E27FC236}">
                  <a16:creationId xmlns:a16="http://schemas.microsoft.com/office/drawing/2014/main" id="{CEE5BFF0-0DE6-4A2F-BBCB-73D62542D94E}"/>
                </a:ext>
              </a:extLst>
            </p:cNvPr>
            <p:cNvSpPr/>
            <p:nvPr/>
          </p:nvSpPr>
          <p:spPr>
            <a:xfrm>
              <a:off x="2694887" y="3466921"/>
              <a:ext cx="409355" cy="288343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rgbClr val="9966FF"/>
                </a:gs>
                <a:gs pos="100000">
                  <a:srgbClr val="7030A0"/>
                </a:gs>
              </a:gsLst>
              <a:lin ang="540000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3FB36D86-2B82-4A77-AE29-7D1D8630C588}"/>
                </a:ext>
              </a:extLst>
            </p:cNvPr>
            <p:cNvSpPr/>
            <p:nvPr/>
          </p:nvSpPr>
          <p:spPr>
            <a:xfrm>
              <a:off x="2694887" y="4527391"/>
              <a:ext cx="409355" cy="288343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rgbClr val="9966FF"/>
                </a:gs>
                <a:gs pos="100000">
                  <a:srgbClr val="7030A0"/>
                </a:gs>
              </a:gsLst>
              <a:lin ang="5400000" scaled="1"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CFBB50E-4B03-46B4-83CB-C321D7E5CB52}"/>
                </a:ext>
              </a:extLst>
            </p:cNvPr>
            <p:cNvSpPr txBox="1"/>
            <p:nvPr/>
          </p:nvSpPr>
          <p:spPr>
            <a:xfrm>
              <a:off x="2100309" y="4902014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TP53 </a:t>
              </a:r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mutation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89F780-D1A2-4169-8C9F-705DF072533C}"/>
                </a:ext>
              </a:extLst>
            </p:cNvPr>
            <p:cNvSpPr txBox="1"/>
            <p:nvPr/>
          </p:nvSpPr>
          <p:spPr>
            <a:xfrm>
              <a:off x="3217607" y="2233625"/>
              <a:ext cx="12202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Stem cell </a:t>
              </a:r>
            </a:p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Expansion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481821-CE5F-49D1-8D2E-48247083C71E}"/>
                </a:ext>
              </a:extLst>
            </p:cNvPr>
            <p:cNvSpPr txBox="1"/>
            <p:nvPr/>
          </p:nvSpPr>
          <p:spPr>
            <a:xfrm>
              <a:off x="3160700" y="3284103"/>
              <a:ext cx="13340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Uncontrolled</a:t>
              </a:r>
            </a:p>
            <a:p>
              <a:pPr algn="ctr"/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Proliferation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AECB4E-F305-412D-928B-2FFB76B83E3D}"/>
                </a:ext>
              </a:extLst>
            </p:cNvPr>
            <p:cNvSpPr txBox="1"/>
            <p:nvPr/>
          </p:nvSpPr>
          <p:spPr>
            <a:xfrm>
              <a:off x="3046734" y="4370410"/>
              <a:ext cx="16818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Insensitivity to </a:t>
              </a:r>
            </a:p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Differentiation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AE6856-6638-4D91-8ED6-874346E27EB2}"/>
                </a:ext>
              </a:extLst>
            </p:cNvPr>
            <p:cNvSpPr txBox="1"/>
            <p:nvPr/>
          </p:nvSpPr>
          <p:spPr>
            <a:xfrm>
              <a:off x="3323167" y="5132819"/>
              <a:ext cx="10390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Genome </a:t>
              </a:r>
            </a:p>
            <a:p>
              <a:pPr algn="ctr"/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Instability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1CF0325-CD2C-488C-A1DD-03525D53837F}"/>
                </a:ext>
              </a:extLst>
            </p:cNvPr>
            <p:cNvSpPr/>
            <p:nvPr/>
          </p:nvSpPr>
          <p:spPr>
            <a:xfrm>
              <a:off x="4748965" y="2103023"/>
              <a:ext cx="1545284" cy="58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Dysplastic Crypts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CF0B6F-0CFC-4FB9-A3B8-A798F2BAE708}"/>
                </a:ext>
              </a:extLst>
            </p:cNvPr>
            <p:cNvSpPr/>
            <p:nvPr/>
          </p:nvSpPr>
          <p:spPr>
            <a:xfrm>
              <a:off x="4748965" y="3139265"/>
              <a:ext cx="1545284" cy="58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Early Adenoma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4A76FCF-9268-4891-8513-274B78D5B15A}"/>
                </a:ext>
              </a:extLst>
            </p:cNvPr>
            <p:cNvSpPr/>
            <p:nvPr/>
          </p:nvSpPr>
          <p:spPr>
            <a:xfrm>
              <a:off x="4748965" y="4212423"/>
              <a:ext cx="1545284" cy="58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Late Adenoma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CFEA6A6-3074-42D2-AE8A-640355617477}"/>
                </a:ext>
              </a:extLst>
            </p:cNvPr>
            <p:cNvSpPr/>
            <p:nvPr/>
          </p:nvSpPr>
          <p:spPr>
            <a:xfrm>
              <a:off x="4748965" y="5230718"/>
              <a:ext cx="1545284" cy="5814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Carcinoma</a:t>
              </a:r>
            </a:p>
          </p:txBody>
        </p:sp>
      </p:grpSp>
      <p:sp>
        <p:nvSpPr>
          <p:cNvPr id="66" name="Title 1">
            <a:extLst>
              <a:ext uri="{FF2B5EF4-FFF2-40B4-BE49-F238E27FC236}">
                <a16:creationId xmlns:a16="http://schemas.microsoft.com/office/drawing/2014/main" id="{4B39E647-9E38-41A4-8068-E9365FF29F54}"/>
              </a:ext>
            </a:extLst>
          </p:cNvPr>
          <p:cNvSpPr txBox="1">
            <a:spLocks/>
          </p:cNvSpPr>
          <p:nvPr/>
        </p:nvSpPr>
        <p:spPr>
          <a:xfrm>
            <a:off x="463618" y="26416"/>
            <a:ext cx="114728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Genetic alterations in CRC block differentiation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A83527-0AB4-4F99-AD41-A897133E442C}"/>
              </a:ext>
            </a:extLst>
          </p:cNvPr>
          <p:cNvGrpSpPr/>
          <p:nvPr/>
        </p:nvGrpSpPr>
        <p:grpSpPr>
          <a:xfrm>
            <a:off x="1138708" y="1606367"/>
            <a:ext cx="3292533" cy="3884904"/>
            <a:chOff x="7504599" y="1802725"/>
            <a:chExt cx="3292533" cy="3884904"/>
          </a:xfrm>
        </p:grpSpPr>
        <p:sp>
          <p:nvSpPr>
            <p:cNvPr id="110" name="Right Triangle 109">
              <a:extLst>
                <a:ext uri="{FF2B5EF4-FFF2-40B4-BE49-F238E27FC236}">
                  <a16:creationId xmlns:a16="http://schemas.microsoft.com/office/drawing/2014/main" id="{55756193-0D60-40BB-8CE0-E1A59BC51B3B}"/>
                </a:ext>
              </a:extLst>
            </p:cNvPr>
            <p:cNvSpPr/>
            <p:nvPr/>
          </p:nvSpPr>
          <p:spPr>
            <a:xfrm>
              <a:off x="7882849" y="2254613"/>
              <a:ext cx="624051" cy="3099130"/>
            </a:xfrm>
            <a:prstGeom prst="rtTriangle">
              <a:avLst/>
            </a:prstGeom>
            <a:gradFill>
              <a:gsLst>
                <a:gs pos="9000">
                  <a:schemeClr val="accent1">
                    <a:lumMod val="5000"/>
                    <a:lumOff val="95000"/>
                  </a:schemeClr>
                </a:gs>
                <a:gs pos="100000">
                  <a:srgbClr val="008000"/>
                </a:gs>
              </a:gsLst>
              <a:lin ang="5400000" scaled="1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ight Triangle 110">
              <a:extLst>
                <a:ext uri="{FF2B5EF4-FFF2-40B4-BE49-F238E27FC236}">
                  <a16:creationId xmlns:a16="http://schemas.microsoft.com/office/drawing/2014/main" id="{6E825E23-CE21-4469-9FE5-C1F35EDD3561}"/>
                </a:ext>
              </a:extLst>
            </p:cNvPr>
            <p:cNvSpPr/>
            <p:nvPr/>
          </p:nvSpPr>
          <p:spPr>
            <a:xfrm rot="10800000">
              <a:off x="7933073" y="2176444"/>
              <a:ext cx="624051" cy="3120587"/>
            </a:xfrm>
            <a:prstGeom prst="rtTriangle">
              <a:avLst/>
            </a:prstGeom>
            <a:gradFill>
              <a:gsLst>
                <a:gs pos="9000">
                  <a:schemeClr val="accent1">
                    <a:lumMod val="5000"/>
                    <a:lumOff val="95000"/>
                  </a:schemeClr>
                </a:gs>
                <a:gs pos="100000">
                  <a:srgbClr val="0000FF"/>
                </a:gs>
              </a:gsLst>
              <a:lin ang="5400000" scaled="1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0572218-7272-48E6-9E0B-97BA0B5B8B00}"/>
                </a:ext>
              </a:extLst>
            </p:cNvPr>
            <p:cNvSpPr txBox="1"/>
            <p:nvPr/>
          </p:nvSpPr>
          <p:spPr>
            <a:xfrm>
              <a:off x="7877252" y="1802725"/>
              <a:ext cx="843105" cy="39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BMP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F9DD01F-65DE-4DD7-B9BC-234E0A4C09AD}"/>
                </a:ext>
              </a:extLst>
            </p:cNvPr>
            <p:cNvSpPr txBox="1"/>
            <p:nvPr/>
          </p:nvSpPr>
          <p:spPr>
            <a:xfrm>
              <a:off x="7814583" y="5297034"/>
              <a:ext cx="857889" cy="39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WNT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36007C2-80B3-474D-B03D-4CC98FE3C413}"/>
                </a:ext>
              </a:extLst>
            </p:cNvPr>
            <p:cNvSpPr txBox="1"/>
            <p:nvPr/>
          </p:nvSpPr>
          <p:spPr>
            <a:xfrm>
              <a:off x="9384960" y="1832766"/>
              <a:ext cx="1128225" cy="39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Lumen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51916E8-7FBD-4CA6-9E79-A413F3B6FC71}"/>
                </a:ext>
              </a:extLst>
            </p:cNvPr>
            <p:cNvSpPr txBox="1"/>
            <p:nvPr/>
          </p:nvSpPr>
          <p:spPr>
            <a:xfrm rot="5400000">
              <a:off x="10153477" y="3081994"/>
              <a:ext cx="841260" cy="446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Villus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11BB080-36D9-4178-BE27-6208168C8648}"/>
                </a:ext>
              </a:extLst>
            </p:cNvPr>
            <p:cNvSpPr txBox="1"/>
            <p:nvPr/>
          </p:nvSpPr>
          <p:spPr>
            <a:xfrm rot="16200000">
              <a:off x="8885124" y="4698809"/>
              <a:ext cx="830755" cy="446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Crypt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D4E4D7-0D69-45EB-A99B-5261F69DABF4}"/>
                </a:ext>
              </a:extLst>
            </p:cNvPr>
            <p:cNvSpPr txBox="1"/>
            <p:nvPr/>
          </p:nvSpPr>
          <p:spPr>
            <a:xfrm rot="5400000">
              <a:off x="7924003" y="2928582"/>
              <a:ext cx="1596411" cy="446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Differentiate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5F2199E-C6D9-4980-89BB-5EFD6EB0F67A}"/>
                </a:ext>
              </a:extLst>
            </p:cNvPr>
            <p:cNvSpPr txBox="1"/>
            <p:nvPr/>
          </p:nvSpPr>
          <p:spPr>
            <a:xfrm rot="16200000">
              <a:off x="7100489" y="4337554"/>
              <a:ext cx="1254271" cy="446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Stem cell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0194287-358F-438E-9FEA-90C0A92618BE}"/>
                </a:ext>
              </a:extLst>
            </p:cNvPr>
            <p:cNvGrpSpPr/>
            <p:nvPr/>
          </p:nvGrpSpPr>
          <p:grpSpPr>
            <a:xfrm>
              <a:off x="9028969" y="2254613"/>
              <a:ext cx="1730636" cy="3194737"/>
              <a:chOff x="4095250" y="1304057"/>
              <a:chExt cx="1358494" cy="2330854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7FA2A93-04A0-4B86-A57B-5E8A33198CF9}"/>
                  </a:ext>
                </a:extLst>
              </p:cNvPr>
              <p:cNvSpPr/>
              <p:nvPr/>
            </p:nvSpPr>
            <p:spPr>
              <a:xfrm>
                <a:off x="4269113" y="1304057"/>
                <a:ext cx="1010767" cy="2125325"/>
              </a:xfrm>
              <a:custGeom>
                <a:avLst/>
                <a:gdLst>
                  <a:gd name="connsiteX0" fmla="*/ 0 w 1464149"/>
                  <a:gd name="connsiteY0" fmla="*/ 101666 h 1611958"/>
                  <a:gd name="connsiteX1" fmla="*/ 283029 w 1464149"/>
                  <a:gd name="connsiteY1" fmla="*/ 112552 h 1611958"/>
                  <a:gd name="connsiteX2" fmla="*/ 413658 w 1464149"/>
                  <a:gd name="connsiteY2" fmla="*/ 1244666 h 1611958"/>
                  <a:gd name="connsiteX3" fmla="*/ 740229 w 1464149"/>
                  <a:gd name="connsiteY3" fmla="*/ 1593009 h 1611958"/>
                  <a:gd name="connsiteX4" fmla="*/ 1110343 w 1464149"/>
                  <a:gd name="connsiteY4" fmla="*/ 1407952 h 1611958"/>
                  <a:gd name="connsiteX5" fmla="*/ 1153886 w 1464149"/>
                  <a:gd name="connsiteY5" fmla="*/ 112552 h 1611958"/>
                  <a:gd name="connsiteX6" fmla="*/ 1436915 w 1464149"/>
                  <a:gd name="connsiteY6" fmla="*/ 79895 h 1611958"/>
                  <a:gd name="connsiteX7" fmla="*/ 1436915 w 1464149"/>
                  <a:gd name="connsiteY7" fmla="*/ 90780 h 161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4149" h="1611958">
                    <a:moveTo>
                      <a:pt x="0" y="101666"/>
                    </a:moveTo>
                    <a:cubicBezTo>
                      <a:pt x="107043" y="11859"/>
                      <a:pt x="214086" y="-77948"/>
                      <a:pt x="283029" y="112552"/>
                    </a:cubicBezTo>
                    <a:cubicBezTo>
                      <a:pt x="351972" y="303052"/>
                      <a:pt x="337458" y="997923"/>
                      <a:pt x="413658" y="1244666"/>
                    </a:cubicBezTo>
                    <a:cubicBezTo>
                      <a:pt x="489858" y="1491409"/>
                      <a:pt x="624115" y="1565795"/>
                      <a:pt x="740229" y="1593009"/>
                    </a:cubicBezTo>
                    <a:cubicBezTo>
                      <a:pt x="856343" y="1620223"/>
                      <a:pt x="1041400" y="1654695"/>
                      <a:pt x="1110343" y="1407952"/>
                    </a:cubicBezTo>
                    <a:cubicBezTo>
                      <a:pt x="1179286" y="1161209"/>
                      <a:pt x="1099457" y="333895"/>
                      <a:pt x="1153886" y="112552"/>
                    </a:cubicBezTo>
                    <a:cubicBezTo>
                      <a:pt x="1208315" y="-108791"/>
                      <a:pt x="1389744" y="83524"/>
                      <a:pt x="1436915" y="79895"/>
                    </a:cubicBezTo>
                    <a:cubicBezTo>
                      <a:pt x="1484086" y="76266"/>
                      <a:pt x="1460500" y="83523"/>
                      <a:pt x="1436915" y="9078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736E88C-3094-4E1F-AFEA-A2EC520216CC}"/>
                  </a:ext>
                </a:extLst>
              </p:cNvPr>
              <p:cNvSpPr/>
              <p:nvPr/>
            </p:nvSpPr>
            <p:spPr>
              <a:xfrm>
                <a:off x="4095250" y="1502609"/>
                <a:ext cx="1358494" cy="2125325"/>
              </a:xfrm>
              <a:custGeom>
                <a:avLst/>
                <a:gdLst>
                  <a:gd name="connsiteX0" fmla="*/ 0 w 1464149"/>
                  <a:gd name="connsiteY0" fmla="*/ 101666 h 1611958"/>
                  <a:gd name="connsiteX1" fmla="*/ 283029 w 1464149"/>
                  <a:gd name="connsiteY1" fmla="*/ 112552 h 1611958"/>
                  <a:gd name="connsiteX2" fmla="*/ 413658 w 1464149"/>
                  <a:gd name="connsiteY2" fmla="*/ 1244666 h 1611958"/>
                  <a:gd name="connsiteX3" fmla="*/ 740229 w 1464149"/>
                  <a:gd name="connsiteY3" fmla="*/ 1593009 h 1611958"/>
                  <a:gd name="connsiteX4" fmla="*/ 1110343 w 1464149"/>
                  <a:gd name="connsiteY4" fmla="*/ 1407952 h 1611958"/>
                  <a:gd name="connsiteX5" fmla="*/ 1153886 w 1464149"/>
                  <a:gd name="connsiteY5" fmla="*/ 112552 h 1611958"/>
                  <a:gd name="connsiteX6" fmla="*/ 1436915 w 1464149"/>
                  <a:gd name="connsiteY6" fmla="*/ 79895 h 1611958"/>
                  <a:gd name="connsiteX7" fmla="*/ 1436915 w 1464149"/>
                  <a:gd name="connsiteY7" fmla="*/ 90780 h 161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4149" h="1611958">
                    <a:moveTo>
                      <a:pt x="0" y="101666"/>
                    </a:moveTo>
                    <a:cubicBezTo>
                      <a:pt x="107043" y="11859"/>
                      <a:pt x="214086" y="-77948"/>
                      <a:pt x="283029" y="112552"/>
                    </a:cubicBezTo>
                    <a:cubicBezTo>
                      <a:pt x="351972" y="303052"/>
                      <a:pt x="337458" y="997923"/>
                      <a:pt x="413658" y="1244666"/>
                    </a:cubicBezTo>
                    <a:cubicBezTo>
                      <a:pt x="489858" y="1491409"/>
                      <a:pt x="624115" y="1565795"/>
                      <a:pt x="740229" y="1593009"/>
                    </a:cubicBezTo>
                    <a:cubicBezTo>
                      <a:pt x="856343" y="1620223"/>
                      <a:pt x="1041400" y="1654695"/>
                      <a:pt x="1110343" y="1407952"/>
                    </a:cubicBezTo>
                    <a:cubicBezTo>
                      <a:pt x="1179286" y="1161209"/>
                      <a:pt x="1099457" y="333895"/>
                      <a:pt x="1153886" y="112552"/>
                    </a:cubicBezTo>
                    <a:cubicBezTo>
                      <a:pt x="1208315" y="-108791"/>
                      <a:pt x="1389744" y="83524"/>
                      <a:pt x="1436915" y="79895"/>
                    </a:cubicBezTo>
                    <a:cubicBezTo>
                      <a:pt x="1484086" y="76266"/>
                      <a:pt x="1460500" y="83523"/>
                      <a:pt x="1436915" y="9078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A22FC27-CBFE-47E6-8872-60499BB78587}"/>
                  </a:ext>
                </a:extLst>
              </p:cNvPr>
              <p:cNvCxnSpPr>
                <a:cxnSpLocks/>
                <a:stCxn id="153" idx="3"/>
                <a:endCxn id="154" idx="3"/>
              </p:cNvCxnSpPr>
              <p:nvPr/>
            </p:nvCxnSpPr>
            <p:spPr>
              <a:xfrm>
                <a:off x="4780126" y="3404398"/>
                <a:ext cx="1937" cy="1985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1E89DBA-BAA7-4ACF-B1A0-F6728AF3D2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382" y="3414140"/>
                <a:ext cx="26060" cy="220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C441A7E5-94FD-4BBC-991F-A1074B707C19}"/>
                  </a:ext>
                </a:extLst>
              </p:cNvPr>
              <p:cNvCxnSpPr>
                <a:cxnSpLocks/>
                <a:endCxn id="154" idx="4"/>
              </p:cNvCxnSpPr>
              <p:nvPr/>
            </p:nvCxnSpPr>
            <p:spPr>
              <a:xfrm>
                <a:off x="4988910" y="3338229"/>
                <a:ext cx="136559" cy="20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491AD81-FA34-4648-AEF0-B4AE05363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765" y="3132445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C198198A-4709-4AF8-8448-E57D32CA49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5715" y="3338229"/>
                <a:ext cx="59690" cy="1476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32833A49-7FAB-443A-923B-6899A13447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2506" y="3266896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2848A7C4-8D17-45B1-99DA-E0C8F19297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83520" y="3112835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079D45F6-D9BF-4372-93D4-B80C0CD866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8826" y="2986471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CC23BDD-87A4-4D79-87CF-94CE96036C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9774" y="2834077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212DBE7-AD5F-4CE1-88EA-611E0C47BA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9771" y="2687313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8AABDA8-0FFD-45E6-B71D-53DFBA6C8B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337" y="2544337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6A81980-7951-4C5E-8BBE-80AC729FE6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1574" y="2428398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F5078D66-EDC7-493C-B48B-500C160AE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3172" y="3009399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6A20382-58BA-4F19-B9C8-952F3AE5D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5327" y="2894730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B215F5F2-92C7-4DE7-B673-CFECDCF4D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3" y="2752431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882B30A-89AD-43F4-81B4-8C9762764B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3" y="2575856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214AAD45-D55D-4F7C-8C83-8065CC669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8490" y="2464738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4A56446-9DAE-4486-8B63-2F3E5E457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4853" y="2304357"/>
                <a:ext cx="100584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0DA635CC-43D6-4BDA-96D9-7A0E22FFA7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8291" y="2175245"/>
                <a:ext cx="100584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88CF23E-71D1-4E96-BD20-5EE3201C8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2" y="2070425"/>
                <a:ext cx="99366" cy="107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A7B49612-49E0-4F79-9DC8-6BC8F4DFE1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1575" y="2257425"/>
                <a:ext cx="88513" cy="439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2F21EE0-C896-4D22-99EC-2FCDCDA72A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13810" y="2138363"/>
                <a:ext cx="91515" cy="481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CC4B32C0-DB63-45F5-AB98-EFDE4BAD2D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95788" y="1988015"/>
                <a:ext cx="102257" cy="646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C375CE7-3345-4AF6-9E46-B598F6EFD6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5788" y="1871663"/>
                <a:ext cx="109537" cy="341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84B8DC1-C972-41E7-B900-56E792873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2" y="1898889"/>
                <a:ext cx="99366" cy="107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6D054FC8-3DC5-4795-ACAB-77F1BA22D9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9136" y="1651006"/>
                <a:ext cx="121497" cy="22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4B60816A-504B-4176-8609-3E15282AD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25" y="1433513"/>
                <a:ext cx="10477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E44C3E3-A0DA-41BF-B026-8F81C5D2BE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5817" y="1669206"/>
                <a:ext cx="115643" cy="554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E5DE59F6-0EA3-466A-AA9A-0E38885EC211}"/>
                  </a:ext>
                </a:extLst>
              </p:cNvPr>
              <p:cNvCxnSpPr>
                <a:cxnSpLocks/>
                <a:stCxn id="153" idx="1"/>
              </p:cNvCxnSpPr>
              <p:nvPr/>
            </p:nvCxnSpPr>
            <p:spPr>
              <a:xfrm flipH="1">
                <a:off x="4314130" y="1452454"/>
                <a:ext cx="150370" cy="1055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EAB19AC-6E6B-4522-870F-5B4C708D07B8}"/>
                </a:ext>
              </a:extLst>
            </p:cNvPr>
            <p:cNvSpPr/>
            <p:nvPr/>
          </p:nvSpPr>
          <p:spPr>
            <a:xfrm>
              <a:off x="9530610" y="4738802"/>
              <a:ext cx="189745" cy="286838"/>
            </a:xfrm>
            <a:custGeom>
              <a:avLst/>
              <a:gdLst>
                <a:gd name="connsiteX0" fmla="*/ 96154 w 148944"/>
                <a:gd name="connsiteY0" fmla="*/ 0 h 209275"/>
                <a:gd name="connsiteX1" fmla="*/ 0 w 148944"/>
                <a:gd name="connsiteY1" fmla="*/ 62217 h 209275"/>
                <a:gd name="connsiteX2" fmla="*/ 43364 w 148944"/>
                <a:gd name="connsiteY2" fmla="*/ 209275 h 209275"/>
                <a:gd name="connsiteX3" fmla="*/ 148944 w 148944"/>
                <a:gd name="connsiteY3" fmla="*/ 141403 h 209275"/>
                <a:gd name="connsiteX4" fmla="*/ 96154 w 148944"/>
                <a:gd name="connsiteY4" fmla="*/ 0 h 20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44" h="209275">
                  <a:moveTo>
                    <a:pt x="96154" y="0"/>
                  </a:moveTo>
                  <a:lnTo>
                    <a:pt x="0" y="62217"/>
                  </a:lnTo>
                  <a:lnTo>
                    <a:pt x="43364" y="209275"/>
                  </a:lnTo>
                  <a:lnTo>
                    <a:pt x="148944" y="141403"/>
                  </a:lnTo>
                  <a:lnTo>
                    <a:pt x="96154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8000"/>
                </a:highlight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AE6D297-F2FB-47BA-85BC-DBEA47B488B4}"/>
                </a:ext>
              </a:extLst>
            </p:cNvPr>
            <p:cNvSpPr/>
            <p:nvPr/>
          </p:nvSpPr>
          <p:spPr>
            <a:xfrm>
              <a:off x="10174203" y="4768218"/>
              <a:ext cx="191581" cy="292621"/>
            </a:xfrm>
            <a:custGeom>
              <a:avLst/>
              <a:gdLst>
                <a:gd name="connsiteX0" fmla="*/ 52366 w 150385"/>
                <a:gd name="connsiteY0" fmla="*/ 0 h 213494"/>
                <a:gd name="connsiteX1" fmla="*/ 0 w 150385"/>
                <a:gd name="connsiteY1" fmla="*/ 194696 h 213494"/>
                <a:gd name="connsiteX2" fmla="*/ 124874 w 150385"/>
                <a:gd name="connsiteY2" fmla="*/ 213494 h 213494"/>
                <a:gd name="connsiteX3" fmla="*/ 150385 w 150385"/>
                <a:gd name="connsiteY3" fmla="*/ 44310 h 213494"/>
                <a:gd name="connsiteX4" fmla="*/ 52366 w 150385"/>
                <a:gd name="connsiteY4" fmla="*/ 0 h 21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385" h="213494">
                  <a:moveTo>
                    <a:pt x="52366" y="0"/>
                  </a:moveTo>
                  <a:lnTo>
                    <a:pt x="0" y="194696"/>
                  </a:lnTo>
                  <a:lnTo>
                    <a:pt x="124874" y="213494"/>
                  </a:lnTo>
                  <a:lnTo>
                    <a:pt x="150385" y="44310"/>
                  </a:lnTo>
                  <a:lnTo>
                    <a:pt x="52366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008000"/>
                </a:highlight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1788B40-6E14-4A05-BDBA-3DF1A739DA89}"/>
                </a:ext>
              </a:extLst>
            </p:cNvPr>
            <p:cNvSpPr/>
            <p:nvPr/>
          </p:nvSpPr>
          <p:spPr>
            <a:xfrm>
              <a:off x="9327478" y="2465894"/>
              <a:ext cx="193292" cy="358876"/>
            </a:xfrm>
            <a:custGeom>
              <a:avLst/>
              <a:gdLst>
                <a:gd name="connsiteX0" fmla="*/ 0 w 151728"/>
                <a:gd name="connsiteY0" fmla="*/ 99362 h 261833"/>
                <a:gd name="connsiteX1" fmla="*/ 134273 w 151728"/>
                <a:gd name="connsiteY1" fmla="*/ 0 h 261833"/>
                <a:gd name="connsiteX2" fmla="*/ 151728 w 151728"/>
                <a:gd name="connsiteY2" fmla="*/ 208124 h 261833"/>
                <a:gd name="connsiteX3" fmla="*/ 41624 w 151728"/>
                <a:gd name="connsiteY3" fmla="*/ 261833 h 261833"/>
                <a:gd name="connsiteX4" fmla="*/ 0 w 151728"/>
                <a:gd name="connsiteY4" fmla="*/ 99362 h 26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28" h="261833">
                  <a:moveTo>
                    <a:pt x="0" y="99362"/>
                  </a:moveTo>
                  <a:lnTo>
                    <a:pt x="134273" y="0"/>
                  </a:lnTo>
                  <a:lnTo>
                    <a:pt x="151728" y="208124"/>
                  </a:lnTo>
                  <a:lnTo>
                    <a:pt x="41624" y="261833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0000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E55DBC-350D-4A7E-9010-71B5616E5CC2}"/>
                </a:ext>
              </a:extLst>
            </p:cNvPr>
            <p:cNvSpPr/>
            <p:nvPr/>
          </p:nvSpPr>
          <p:spPr>
            <a:xfrm>
              <a:off x="9382216" y="2764038"/>
              <a:ext cx="158224" cy="309184"/>
            </a:xfrm>
            <a:custGeom>
              <a:avLst/>
              <a:gdLst>
                <a:gd name="connsiteX0" fmla="*/ 0 w 127559"/>
                <a:gd name="connsiteY0" fmla="*/ 55052 h 225578"/>
                <a:gd name="connsiteX1" fmla="*/ 116818 w 127559"/>
                <a:gd name="connsiteY1" fmla="*/ 0 h 225578"/>
                <a:gd name="connsiteX2" fmla="*/ 127559 w 127559"/>
                <a:gd name="connsiteY2" fmla="*/ 194696 h 225578"/>
                <a:gd name="connsiteX3" fmla="*/ 18798 w 127559"/>
                <a:gd name="connsiteY3" fmla="*/ 225578 h 225578"/>
                <a:gd name="connsiteX4" fmla="*/ 0 w 127559"/>
                <a:gd name="connsiteY4" fmla="*/ 55052 h 22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59" h="225578">
                  <a:moveTo>
                    <a:pt x="0" y="55052"/>
                  </a:moveTo>
                  <a:lnTo>
                    <a:pt x="116818" y="0"/>
                  </a:lnTo>
                  <a:lnTo>
                    <a:pt x="127559" y="194696"/>
                  </a:lnTo>
                  <a:lnTo>
                    <a:pt x="18798" y="225578"/>
                  </a:lnTo>
                  <a:lnTo>
                    <a:pt x="0" y="55052"/>
                  </a:lnTo>
                  <a:close/>
                </a:path>
              </a:pathLst>
            </a:custGeom>
            <a:solidFill>
              <a:srgbClr val="3333FF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205359D-C251-47BB-9CB3-CF7FF8E9FF74}"/>
                </a:ext>
              </a:extLst>
            </p:cNvPr>
            <p:cNvSpPr/>
            <p:nvPr/>
          </p:nvSpPr>
          <p:spPr>
            <a:xfrm>
              <a:off x="9414716" y="3038255"/>
              <a:ext cx="128292" cy="233728"/>
            </a:xfrm>
            <a:custGeom>
              <a:avLst/>
              <a:gdLst>
                <a:gd name="connsiteX0" fmla="*/ 0 w 100705"/>
                <a:gd name="connsiteY0" fmla="*/ 40282 h 170526"/>
                <a:gd name="connsiteX1" fmla="*/ 4028 w 100705"/>
                <a:gd name="connsiteY1" fmla="*/ 170526 h 170526"/>
                <a:gd name="connsiteX2" fmla="*/ 100705 w 100705"/>
                <a:gd name="connsiteY2" fmla="*/ 110104 h 170526"/>
                <a:gd name="connsiteX3" fmla="*/ 98019 w 100705"/>
                <a:gd name="connsiteY3" fmla="*/ 0 h 170526"/>
                <a:gd name="connsiteX4" fmla="*/ 0 w 100705"/>
                <a:gd name="connsiteY4" fmla="*/ 40282 h 17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05" h="170526">
                  <a:moveTo>
                    <a:pt x="0" y="40282"/>
                  </a:moveTo>
                  <a:lnTo>
                    <a:pt x="4028" y="170526"/>
                  </a:lnTo>
                  <a:lnTo>
                    <a:pt x="100705" y="110104"/>
                  </a:lnTo>
                  <a:cubicBezTo>
                    <a:pt x="99810" y="73403"/>
                    <a:pt x="98914" y="36701"/>
                    <a:pt x="98019" y="0"/>
                  </a:cubicBezTo>
                  <a:lnTo>
                    <a:pt x="0" y="40282"/>
                  </a:lnTo>
                  <a:close/>
                </a:path>
              </a:pathLst>
            </a:custGeom>
            <a:solidFill>
              <a:srgbClr val="3366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CF5AE37-B560-45E3-85DD-7441C0D5FA62}"/>
                </a:ext>
              </a:extLst>
            </p:cNvPr>
            <p:cNvSpPr/>
            <p:nvPr/>
          </p:nvSpPr>
          <p:spPr>
            <a:xfrm>
              <a:off x="9421558" y="3198368"/>
              <a:ext cx="131712" cy="266856"/>
            </a:xfrm>
            <a:custGeom>
              <a:avLst/>
              <a:gdLst>
                <a:gd name="connsiteX0" fmla="*/ 0 w 103390"/>
                <a:gd name="connsiteY0" fmla="*/ 63109 h 194696"/>
                <a:gd name="connsiteX1" fmla="*/ 5371 w 103390"/>
                <a:gd name="connsiteY1" fmla="*/ 194696 h 194696"/>
                <a:gd name="connsiteX2" fmla="*/ 103390 w 103390"/>
                <a:gd name="connsiteY2" fmla="*/ 139644 h 194696"/>
                <a:gd name="connsiteX3" fmla="*/ 92648 w 103390"/>
                <a:gd name="connsiteY3" fmla="*/ 0 h 194696"/>
                <a:gd name="connsiteX4" fmla="*/ 0 w 103390"/>
                <a:gd name="connsiteY4" fmla="*/ 63109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90" h="194696">
                  <a:moveTo>
                    <a:pt x="0" y="63109"/>
                  </a:moveTo>
                  <a:lnTo>
                    <a:pt x="5371" y="194696"/>
                  </a:lnTo>
                  <a:lnTo>
                    <a:pt x="103390" y="139644"/>
                  </a:lnTo>
                  <a:lnTo>
                    <a:pt x="92648" y="0"/>
                  </a:lnTo>
                  <a:lnTo>
                    <a:pt x="0" y="63109"/>
                  </a:lnTo>
                  <a:close/>
                </a:path>
              </a:pathLst>
            </a:cu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AAF4038-902B-4A93-A6DC-A802F22A41F5}"/>
                </a:ext>
              </a:extLst>
            </p:cNvPr>
            <p:cNvSpPr/>
            <p:nvPr/>
          </p:nvSpPr>
          <p:spPr>
            <a:xfrm>
              <a:off x="9428400" y="3406333"/>
              <a:ext cx="130002" cy="219006"/>
            </a:xfrm>
            <a:custGeom>
              <a:avLst/>
              <a:gdLst>
                <a:gd name="connsiteX0" fmla="*/ 0 w 102047"/>
                <a:gd name="connsiteY0" fmla="*/ 52366 h 159785"/>
                <a:gd name="connsiteX1" fmla="*/ 8056 w 102047"/>
                <a:gd name="connsiteY1" fmla="*/ 159785 h 159785"/>
                <a:gd name="connsiteX2" fmla="*/ 102047 w 102047"/>
                <a:gd name="connsiteY2" fmla="*/ 106076 h 159785"/>
                <a:gd name="connsiteX3" fmla="*/ 91305 w 102047"/>
                <a:gd name="connsiteY3" fmla="*/ 0 h 159785"/>
                <a:gd name="connsiteX4" fmla="*/ 0 w 102047"/>
                <a:gd name="connsiteY4" fmla="*/ 52366 h 15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47" h="159785">
                  <a:moveTo>
                    <a:pt x="0" y="52366"/>
                  </a:moveTo>
                  <a:lnTo>
                    <a:pt x="8056" y="159785"/>
                  </a:lnTo>
                  <a:lnTo>
                    <a:pt x="102047" y="106076"/>
                  </a:lnTo>
                  <a:lnTo>
                    <a:pt x="91305" y="0"/>
                  </a:lnTo>
                  <a:lnTo>
                    <a:pt x="0" y="52366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87B4C51-7C3B-4884-95E0-86128AE88B8B}"/>
                </a:ext>
              </a:extLst>
            </p:cNvPr>
            <p:cNvSpPr/>
            <p:nvPr/>
          </p:nvSpPr>
          <p:spPr>
            <a:xfrm>
              <a:off x="9435243" y="3562765"/>
              <a:ext cx="126581" cy="327589"/>
            </a:xfrm>
            <a:custGeom>
              <a:avLst/>
              <a:gdLst>
                <a:gd name="connsiteX0" fmla="*/ 0 w 99362"/>
                <a:gd name="connsiteY0" fmla="*/ 53709 h 239006"/>
                <a:gd name="connsiteX1" fmla="*/ 8056 w 99362"/>
                <a:gd name="connsiteY1" fmla="*/ 239006 h 239006"/>
                <a:gd name="connsiteX2" fmla="*/ 99362 w 99362"/>
                <a:gd name="connsiteY2" fmla="*/ 174555 h 239006"/>
                <a:gd name="connsiteX3" fmla="*/ 91305 w 99362"/>
                <a:gd name="connsiteY3" fmla="*/ 0 h 239006"/>
                <a:gd name="connsiteX4" fmla="*/ 0 w 99362"/>
                <a:gd name="connsiteY4" fmla="*/ 53709 h 23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62" h="239006">
                  <a:moveTo>
                    <a:pt x="0" y="53709"/>
                  </a:moveTo>
                  <a:lnTo>
                    <a:pt x="8056" y="239006"/>
                  </a:lnTo>
                  <a:lnTo>
                    <a:pt x="99362" y="174555"/>
                  </a:lnTo>
                  <a:lnTo>
                    <a:pt x="91305" y="0"/>
                  </a:lnTo>
                  <a:lnTo>
                    <a:pt x="0" y="53709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4BA3AD-E425-4292-AEE1-8FCDE10509F4}"/>
                </a:ext>
              </a:extLst>
            </p:cNvPr>
            <p:cNvSpPr/>
            <p:nvPr/>
          </p:nvSpPr>
          <p:spPr>
            <a:xfrm>
              <a:off x="9448926" y="3813057"/>
              <a:ext cx="121103" cy="224528"/>
            </a:xfrm>
            <a:custGeom>
              <a:avLst/>
              <a:gdLst>
                <a:gd name="connsiteX0" fmla="*/ 0 w 85935"/>
                <a:gd name="connsiteY0" fmla="*/ 56395 h 163814"/>
                <a:gd name="connsiteX1" fmla="*/ 4029 w 85935"/>
                <a:gd name="connsiteY1" fmla="*/ 163814 h 163814"/>
                <a:gd name="connsiteX2" fmla="*/ 85935 w 85935"/>
                <a:gd name="connsiteY2" fmla="*/ 100705 h 163814"/>
                <a:gd name="connsiteX3" fmla="*/ 84593 w 85935"/>
                <a:gd name="connsiteY3" fmla="*/ 0 h 163814"/>
                <a:gd name="connsiteX4" fmla="*/ 0 w 85935"/>
                <a:gd name="connsiteY4" fmla="*/ 56395 h 16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" h="163814">
                  <a:moveTo>
                    <a:pt x="0" y="56395"/>
                  </a:moveTo>
                  <a:lnTo>
                    <a:pt x="4029" y="163814"/>
                  </a:lnTo>
                  <a:lnTo>
                    <a:pt x="85935" y="100705"/>
                  </a:lnTo>
                  <a:cubicBezTo>
                    <a:pt x="85488" y="67137"/>
                    <a:pt x="85040" y="33568"/>
                    <a:pt x="84593" y="0"/>
                  </a:cubicBezTo>
                  <a:lnTo>
                    <a:pt x="0" y="56395"/>
                  </a:lnTo>
                  <a:close/>
                </a:path>
              </a:pathLst>
            </a:cu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762494E-2A79-4C59-9029-77AF41BB2B1B}"/>
                </a:ext>
              </a:extLst>
            </p:cNvPr>
            <p:cNvSpPr/>
            <p:nvPr/>
          </p:nvSpPr>
          <p:spPr>
            <a:xfrm>
              <a:off x="9458958" y="3962129"/>
              <a:ext cx="118404" cy="274217"/>
            </a:xfrm>
            <a:custGeom>
              <a:avLst/>
              <a:gdLst>
                <a:gd name="connsiteX0" fmla="*/ 9581 w 94173"/>
                <a:gd name="connsiteY0" fmla="*/ 200067 h 200067"/>
                <a:gd name="connsiteX1" fmla="*/ 94173 w 94173"/>
                <a:gd name="connsiteY1" fmla="*/ 138301 h 200067"/>
                <a:gd name="connsiteX2" fmla="*/ 91488 w 94173"/>
                <a:gd name="connsiteY2" fmla="*/ 0 h 200067"/>
                <a:gd name="connsiteX3" fmla="*/ 182 w 94173"/>
                <a:gd name="connsiteY3" fmla="*/ 63108 h 200067"/>
                <a:gd name="connsiteX4" fmla="*/ 9581 w 94173"/>
                <a:gd name="connsiteY4" fmla="*/ 200067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73" h="200067">
                  <a:moveTo>
                    <a:pt x="9581" y="200067"/>
                  </a:moveTo>
                  <a:lnTo>
                    <a:pt x="94173" y="138301"/>
                  </a:lnTo>
                  <a:lnTo>
                    <a:pt x="91488" y="0"/>
                  </a:lnTo>
                  <a:lnTo>
                    <a:pt x="182" y="63108"/>
                  </a:lnTo>
                  <a:cubicBezTo>
                    <a:pt x="-266" y="100257"/>
                    <a:pt x="-713" y="137406"/>
                    <a:pt x="9581" y="200067"/>
                  </a:cubicBezTo>
                  <a:close/>
                </a:path>
              </a:pathLst>
            </a:custGeom>
            <a:solidFill>
              <a:srgbClr val="CCEC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FFDC8-826D-4F3F-914B-0F21A1AC71E5}"/>
                </a:ext>
              </a:extLst>
            </p:cNvPr>
            <p:cNvSpPr/>
            <p:nvPr/>
          </p:nvSpPr>
          <p:spPr>
            <a:xfrm>
              <a:off x="10251177" y="2432768"/>
              <a:ext cx="162504" cy="318388"/>
            </a:xfrm>
            <a:custGeom>
              <a:avLst/>
              <a:gdLst>
                <a:gd name="connsiteX0" fmla="*/ 21484 w 127560"/>
                <a:gd name="connsiteY0" fmla="*/ 0 h 232293"/>
                <a:gd name="connsiteX1" fmla="*/ 0 w 127560"/>
                <a:gd name="connsiteY1" fmla="*/ 232293 h 232293"/>
                <a:gd name="connsiteX2" fmla="*/ 108762 w 127560"/>
                <a:gd name="connsiteY2" fmla="*/ 210809 h 232293"/>
                <a:gd name="connsiteX3" fmla="*/ 127560 w 127560"/>
                <a:gd name="connsiteY3" fmla="*/ 143672 h 232293"/>
                <a:gd name="connsiteX4" fmla="*/ 21484 w 127560"/>
                <a:gd name="connsiteY4" fmla="*/ 0 h 23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60" h="232293">
                  <a:moveTo>
                    <a:pt x="21484" y="0"/>
                  </a:moveTo>
                  <a:lnTo>
                    <a:pt x="0" y="232293"/>
                  </a:lnTo>
                  <a:lnTo>
                    <a:pt x="108762" y="210809"/>
                  </a:lnTo>
                  <a:lnTo>
                    <a:pt x="127560" y="143672"/>
                  </a:lnTo>
                  <a:lnTo>
                    <a:pt x="21484" y="0"/>
                  </a:lnTo>
                  <a:close/>
                </a:path>
              </a:pathLst>
            </a:cu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383E170-88FB-4E71-8D31-B91DD0361F7E}"/>
                </a:ext>
              </a:extLst>
            </p:cNvPr>
            <p:cNvSpPr/>
            <p:nvPr/>
          </p:nvSpPr>
          <p:spPr>
            <a:xfrm>
              <a:off x="10251177" y="2738272"/>
              <a:ext cx="130003" cy="333111"/>
            </a:xfrm>
            <a:custGeom>
              <a:avLst/>
              <a:gdLst>
                <a:gd name="connsiteX0" fmla="*/ 2686 w 102048"/>
                <a:gd name="connsiteY0" fmla="*/ 17456 h 243035"/>
                <a:gd name="connsiteX1" fmla="*/ 0 w 102048"/>
                <a:gd name="connsiteY1" fmla="*/ 239007 h 243035"/>
                <a:gd name="connsiteX2" fmla="*/ 87278 w 102048"/>
                <a:gd name="connsiteY2" fmla="*/ 243035 h 243035"/>
                <a:gd name="connsiteX3" fmla="*/ 102048 w 102048"/>
                <a:gd name="connsiteY3" fmla="*/ 0 h 243035"/>
                <a:gd name="connsiteX4" fmla="*/ 2686 w 102048"/>
                <a:gd name="connsiteY4" fmla="*/ 17456 h 24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48" h="243035">
                  <a:moveTo>
                    <a:pt x="2686" y="17456"/>
                  </a:moveTo>
                  <a:cubicBezTo>
                    <a:pt x="1791" y="91306"/>
                    <a:pt x="895" y="165157"/>
                    <a:pt x="0" y="239007"/>
                  </a:cubicBezTo>
                  <a:lnTo>
                    <a:pt x="87278" y="243035"/>
                  </a:lnTo>
                  <a:lnTo>
                    <a:pt x="102048" y="0"/>
                  </a:lnTo>
                  <a:lnTo>
                    <a:pt x="2686" y="17456"/>
                  </a:lnTo>
                  <a:close/>
                </a:path>
              </a:pathLst>
            </a:cu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94A0530-7CB1-4AD6-B4A9-A960C56E1822}"/>
                </a:ext>
              </a:extLst>
            </p:cNvPr>
            <p:cNvSpPr/>
            <p:nvPr/>
          </p:nvSpPr>
          <p:spPr>
            <a:xfrm>
              <a:off x="10247756" y="3075062"/>
              <a:ext cx="114607" cy="237411"/>
            </a:xfrm>
            <a:custGeom>
              <a:avLst/>
              <a:gdLst>
                <a:gd name="connsiteX0" fmla="*/ 0 w 89963"/>
                <a:gd name="connsiteY0" fmla="*/ 0 h 173213"/>
                <a:gd name="connsiteX1" fmla="*/ 5371 w 89963"/>
                <a:gd name="connsiteY1" fmla="*/ 159785 h 173213"/>
                <a:gd name="connsiteX2" fmla="*/ 89963 w 89963"/>
                <a:gd name="connsiteY2" fmla="*/ 173213 h 173213"/>
                <a:gd name="connsiteX3" fmla="*/ 88620 w 89963"/>
                <a:gd name="connsiteY3" fmla="*/ 4028 h 173213"/>
                <a:gd name="connsiteX4" fmla="*/ 0 w 89963"/>
                <a:gd name="connsiteY4" fmla="*/ 0 h 1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3" h="173213">
                  <a:moveTo>
                    <a:pt x="0" y="0"/>
                  </a:moveTo>
                  <a:lnTo>
                    <a:pt x="5371" y="159785"/>
                  </a:lnTo>
                  <a:lnTo>
                    <a:pt x="89963" y="173213"/>
                  </a:lnTo>
                  <a:cubicBezTo>
                    <a:pt x="89515" y="116818"/>
                    <a:pt x="89068" y="60423"/>
                    <a:pt x="88620" y="40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78F6F5B-E0A0-41B5-8122-9D7BA7ABB5BE}"/>
                </a:ext>
              </a:extLst>
            </p:cNvPr>
            <p:cNvSpPr/>
            <p:nvPr/>
          </p:nvSpPr>
          <p:spPr>
            <a:xfrm>
              <a:off x="10251177" y="3312474"/>
              <a:ext cx="114607" cy="202442"/>
            </a:xfrm>
            <a:custGeom>
              <a:avLst/>
              <a:gdLst>
                <a:gd name="connsiteX0" fmla="*/ 0 w 89963"/>
                <a:gd name="connsiteY0" fmla="*/ 0 h 147700"/>
                <a:gd name="connsiteX1" fmla="*/ 2686 w 89963"/>
                <a:gd name="connsiteY1" fmla="*/ 99362 h 147700"/>
                <a:gd name="connsiteX2" fmla="*/ 89963 w 89963"/>
                <a:gd name="connsiteY2" fmla="*/ 147700 h 147700"/>
                <a:gd name="connsiteX3" fmla="*/ 83250 w 89963"/>
                <a:gd name="connsiteY3" fmla="*/ 8056 h 147700"/>
                <a:gd name="connsiteX4" fmla="*/ 0 w 89963"/>
                <a:gd name="connsiteY4" fmla="*/ 0 h 1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3" h="147700">
                  <a:moveTo>
                    <a:pt x="0" y="0"/>
                  </a:moveTo>
                  <a:cubicBezTo>
                    <a:pt x="895" y="33121"/>
                    <a:pt x="1791" y="66241"/>
                    <a:pt x="2686" y="99362"/>
                  </a:cubicBezTo>
                  <a:lnTo>
                    <a:pt x="89963" y="147700"/>
                  </a:lnTo>
                  <a:lnTo>
                    <a:pt x="83250" y="8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CF9A90F-6059-4276-8DA2-28120315D4C7}"/>
                </a:ext>
              </a:extLst>
            </p:cNvPr>
            <p:cNvSpPr/>
            <p:nvPr/>
          </p:nvSpPr>
          <p:spPr>
            <a:xfrm>
              <a:off x="10256310" y="3452341"/>
              <a:ext cx="104343" cy="219006"/>
            </a:xfrm>
            <a:custGeom>
              <a:avLst/>
              <a:gdLst>
                <a:gd name="connsiteX0" fmla="*/ 0 w 81906"/>
                <a:gd name="connsiteY0" fmla="*/ 0 h 159785"/>
                <a:gd name="connsiteX1" fmla="*/ 2685 w 81906"/>
                <a:gd name="connsiteY1" fmla="*/ 118160 h 159785"/>
                <a:gd name="connsiteX2" fmla="*/ 81906 w 81906"/>
                <a:gd name="connsiteY2" fmla="*/ 159785 h 159785"/>
                <a:gd name="connsiteX3" fmla="*/ 80564 w 81906"/>
                <a:gd name="connsiteY3" fmla="*/ 44310 h 159785"/>
                <a:gd name="connsiteX4" fmla="*/ 0 w 81906"/>
                <a:gd name="connsiteY4" fmla="*/ 0 h 15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06" h="159785">
                  <a:moveTo>
                    <a:pt x="0" y="0"/>
                  </a:moveTo>
                  <a:lnTo>
                    <a:pt x="2685" y="118160"/>
                  </a:lnTo>
                  <a:lnTo>
                    <a:pt x="81906" y="159785"/>
                  </a:lnTo>
                  <a:cubicBezTo>
                    <a:pt x="81459" y="121293"/>
                    <a:pt x="81011" y="82802"/>
                    <a:pt x="80564" y="443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33B52BE-7390-444F-AEAB-099C877F78DB}"/>
                </a:ext>
              </a:extLst>
            </p:cNvPr>
            <p:cNvSpPr/>
            <p:nvPr/>
          </p:nvSpPr>
          <p:spPr>
            <a:xfrm>
              <a:off x="10254599" y="3636380"/>
              <a:ext cx="111186" cy="266856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309B9-D12D-4D4B-AE6F-852222F52012}"/>
                </a:ext>
              </a:extLst>
            </p:cNvPr>
            <p:cNvSpPr/>
            <p:nvPr/>
          </p:nvSpPr>
          <p:spPr>
            <a:xfrm>
              <a:off x="10252888" y="3857227"/>
              <a:ext cx="118029" cy="187720"/>
            </a:xfrm>
            <a:custGeom>
              <a:avLst/>
              <a:gdLst>
                <a:gd name="connsiteX0" fmla="*/ 0 w 92649"/>
                <a:gd name="connsiteY0" fmla="*/ 100705 h 136959"/>
                <a:gd name="connsiteX1" fmla="*/ 91306 w 92649"/>
                <a:gd name="connsiteY1" fmla="*/ 136959 h 136959"/>
                <a:gd name="connsiteX2" fmla="*/ 92649 w 92649"/>
                <a:gd name="connsiteY2" fmla="*/ 44310 h 136959"/>
                <a:gd name="connsiteX3" fmla="*/ 6714 w 92649"/>
                <a:gd name="connsiteY3" fmla="*/ 0 h 136959"/>
                <a:gd name="connsiteX4" fmla="*/ 0 w 92649"/>
                <a:gd name="connsiteY4" fmla="*/ 100705 h 13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49" h="136959">
                  <a:moveTo>
                    <a:pt x="0" y="100705"/>
                  </a:moveTo>
                  <a:lnTo>
                    <a:pt x="91306" y="136959"/>
                  </a:lnTo>
                  <a:cubicBezTo>
                    <a:pt x="91754" y="106076"/>
                    <a:pt x="92201" y="75193"/>
                    <a:pt x="92649" y="44310"/>
                  </a:cubicBezTo>
                  <a:lnTo>
                    <a:pt x="6714" y="0"/>
                  </a:lnTo>
                  <a:lnTo>
                    <a:pt x="0" y="100705"/>
                  </a:lnTo>
                  <a:close/>
                </a:path>
              </a:pathLst>
            </a:cu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42BE6A7-0B6F-4D5C-808C-9A207A118A93}"/>
                </a:ext>
              </a:extLst>
            </p:cNvPr>
            <p:cNvSpPr/>
            <p:nvPr/>
          </p:nvSpPr>
          <p:spPr>
            <a:xfrm>
              <a:off x="10259730" y="4009980"/>
              <a:ext cx="106054" cy="285260"/>
            </a:xfrm>
            <a:custGeom>
              <a:avLst/>
              <a:gdLst>
                <a:gd name="connsiteX0" fmla="*/ 0 w 83249"/>
                <a:gd name="connsiteY0" fmla="*/ 0 h 208123"/>
                <a:gd name="connsiteX1" fmla="*/ 1343 w 83249"/>
                <a:gd name="connsiteY1" fmla="*/ 166498 h 208123"/>
                <a:gd name="connsiteX2" fmla="*/ 83249 w 83249"/>
                <a:gd name="connsiteY2" fmla="*/ 208123 h 208123"/>
                <a:gd name="connsiteX3" fmla="*/ 81907 w 83249"/>
                <a:gd name="connsiteY3" fmla="*/ 36253 h 208123"/>
                <a:gd name="connsiteX4" fmla="*/ 0 w 83249"/>
                <a:gd name="connsiteY4" fmla="*/ 0 h 20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49" h="208123">
                  <a:moveTo>
                    <a:pt x="0" y="0"/>
                  </a:moveTo>
                  <a:cubicBezTo>
                    <a:pt x="448" y="55499"/>
                    <a:pt x="895" y="110999"/>
                    <a:pt x="1343" y="166498"/>
                  </a:cubicBezTo>
                  <a:lnTo>
                    <a:pt x="83249" y="208123"/>
                  </a:lnTo>
                  <a:cubicBezTo>
                    <a:pt x="82802" y="150833"/>
                    <a:pt x="82354" y="93543"/>
                    <a:pt x="81907" y="362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EC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8504816-4F1E-4D87-A0FB-ACF2D8A8B0FE}"/>
                </a:ext>
              </a:extLst>
            </p:cNvPr>
            <p:cNvSpPr/>
            <p:nvPr/>
          </p:nvSpPr>
          <p:spPr>
            <a:xfrm>
              <a:off x="9503665" y="4569457"/>
              <a:ext cx="138554" cy="250292"/>
            </a:xfrm>
            <a:custGeom>
              <a:avLst/>
              <a:gdLst>
                <a:gd name="connsiteX0" fmla="*/ 0 w 108761"/>
                <a:gd name="connsiteY0" fmla="*/ 61766 h 182611"/>
                <a:gd name="connsiteX1" fmla="*/ 91306 w 108761"/>
                <a:gd name="connsiteY1" fmla="*/ 0 h 182611"/>
                <a:gd name="connsiteX2" fmla="*/ 108761 w 108761"/>
                <a:gd name="connsiteY2" fmla="*/ 111447 h 182611"/>
                <a:gd name="connsiteX3" fmla="*/ 16113 w 108761"/>
                <a:gd name="connsiteY3" fmla="*/ 182611 h 182611"/>
                <a:gd name="connsiteX4" fmla="*/ 0 w 108761"/>
                <a:gd name="connsiteY4" fmla="*/ 61766 h 18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1" h="182611">
                  <a:moveTo>
                    <a:pt x="0" y="61766"/>
                  </a:moveTo>
                  <a:lnTo>
                    <a:pt x="91306" y="0"/>
                  </a:lnTo>
                  <a:lnTo>
                    <a:pt x="108761" y="111447"/>
                  </a:lnTo>
                  <a:lnTo>
                    <a:pt x="16113" y="182611"/>
                  </a:lnTo>
                  <a:lnTo>
                    <a:pt x="0" y="61766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5DF21AF-B9EC-45B3-9A35-7C7756F77535}"/>
                </a:ext>
              </a:extLst>
            </p:cNvPr>
            <p:cNvSpPr/>
            <p:nvPr/>
          </p:nvSpPr>
          <p:spPr>
            <a:xfrm>
              <a:off x="9478006" y="4363333"/>
              <a:ext cx="136843" cy="270538"/>
            </a:xfrm>
            <a:custGeom>
              <a:avLst/>
              <a:gdLst>
                <a:gd name="connsiteX0" fmla="*/ 0 w 107418"/>
                <a:gd name="connsiteY0" fmla="*/ 64451 h 197382"/>
                <a:gd name="connsiteX1" fmla="*/ 91306 w 107418"/>
                <a:gd name="connsiteY1" fmla="*/ 0 h 197382"/>
                <a:gd name="connsiteX2" fmla="*/ 107418 w 107418"/>
                <a:gd name="connsiteY2" fmla="*/ 142330 h 197382"/>
                <a:gd name="connsiteX3" fmla="*/ 20141 w 107418"/>
                <a:gd name="connsiteY3" fmla="*/ 197382 h 197382"/>
                <a:gd name="connsiteX4" fmla="*/ 0 w 107418"/>
                <a:gd name="connsiteY4" fmla="*/ 64451 h 19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18" h="197382">
                  <a:moveTo>
                    <a:pt x="0" y="64451"/>
                  </a:moveTo>
                  <a:lnTo>
                    <a:pt x="91306" y="0"/>
                  </a:lnTo>
                  <a:lnTo>
                    <a:pt x="107418" y="142330"/>
                  </a:lnTo>
                  <a:lnTo>
                    <a:pt x="20141" y="197382"/>
                  </a:lnTo>
                  <a:lnTo>
                    <a:pt x="0" y="64451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B5074DB-0F3F-4BD1-BCD3-88C071BF7E40}"/>
                </a:ext>
              </a:extLst>
            </p:cNvPr>
            <p:cNvSpPr/>
            <p:nvPr/>
          </p:nvSpPr>
          <p:spPr>
            <a:xfrm>
              <a:off x="10247756" y="4440630"/>
              <a:ext cx="119738" cy="209803"/>
            </a:xfrm>
            <a:custGeom>
              <a:avLst/>
              <a:gdLst>
                <a:gd name="connsiteX0" fmla="*/ 0 w 93991"/>
                <a:gd name="connsiteY0" fmla="*/ 0 h 153071"/>
                <a:gd name="connsiteX1" fmla="*/ 2685 w 93991"/>
                <a:gd name="connsiteY1" fmla="*/ 110104 h 153071"/>
                <a:gd name="connsiteX2" fmla="*/ 92648 w 93991"/>
                <a:gd name="connsiteY2" fmla="*/ 153071 h 153071"/>
                <a:gd name="connsiteX3" fmla="*/ 93991 w 93991"/>
                <a:gd name="connsiteY3" fmla="*/ 44310 h 153071"/>
                <a:gd name="connsiteX4" fmla="*/ 0 w 93991"/>
                <a:gd name="connsiteY4" fmla="*/ 0 h 15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91" h="153071">
                  <a:moveTo>
                    <a:pt x="0" y="0"/>
                  </a:moveTo>
                  <a:lnTo>
                    <a:pt x="2685" y="110104"/>
                  </a:lnTo>
                  <a:lnTo>
                    <a:pt x="92648" y="153071"/>
                  </a:lnTo>
                  <a:cubicBezTo>
                    <a:pt x="93096" y="116817"/>
                    <a:pt x="93543" y="80564"/>
                    <a:pt x="93991" y="443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D0846FD-6A5C-4402-9C6B-883BDFF5D812}"/>
                </a:ext>
              </a:extLst>
            </p:cNvPr>
            <p:cNvSpPr/>
            <p:nvPr/>
          </p:nvSpPr>
          <p:spPr>
            <a:xfrm>
              <a:off x="10237494" y="4608104"/>
              <a:ext cx="123159" cy="204284"/>
            </a:xfrm>
            <a:custGeom>
              <a:avLst/>
              <a:gdLst>
                <a:gd name="connsiteX0" fmla="*/ 8056 w 96676"/>
                <a:gd name="connsiteY0" fmla="*/ 0 h 149044"/>
                <a:gd name="connsiteX1" fmla="*/ 0 w 96676"/>
                <a:gd name="connsiteY1" fmla="*/ 108762 h 149044"/>
                <a:gd name="connsiteX2" fmla="*/ 96676 w 96676"/>
                <a:gd name="connsiteY2" fmla="*/ 149044 h 149044"/>
                <a:gd name="connsiteX3" fmla="*/ 95334 w 96676"/>
                <a:gd name="connsiteY3" fmla="*/ 40282 h 149044"/>
                <a:gd name="connsiteX4" fmla="*/ 8056 w 96676"/>
                <a:gd name="connsiteY4" fmla="*/ 0 h 14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6" h="149044">
                  <a:moveTo>
                    <a:pt x="8056" y="0"/>
                  </a:moveTo>
                  <a:lnTo>
                    <a:pt x="0" y="108762"/>
                  </a:lnTo>
                  <a:lnTo>
                    <a:pt x="96676" y="149044"/>
                  </a:lnTo>
                  <a:cubicBezTo>
                    <a:pt x="96229" y="112790"/>
                    <a:pt x="95781" y="76536"/>
                    <a:pt x="95334" y="40282"/>
                  </a:cubicBezTo>
                  <a:lnTo>
                    <a:pt x="8056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40A8B5-C61E-4209-A55A-351FEB057281}"/>
                </a:ext>
              </a:extLst>
            </p:cNvPr>
            <p:cNvSpPr/>
            <p:nvPr/>
          </p:nvSpPr>
          <p:spPr>
            <a:xfrm>
              <a:off x="9589434" y="4932128"/>
              <a:ext cx="185134" cy="304375"/>
            </a:xfrm>
            <a:custGeom>
              <a:avLst/>
              <a:gdLst>
                <a:gd name="connsiteX0" fmla="*/ 111034 w 145324"/>
                <a:gd name="connsiteY0" fmla="*/ 0 h 222069"/>
                <a:gd name="connsiteX1" fmla="*/ 0 w 145324"/>
                <a:gd name="connsiteY1" fmla="*/ 68580 h 222069"/>
                <a:gd name="connsiteX2" fmla="*/ 84908 w 145324"/>
                <a:gd name="connsiteY2" fmla="*/ 222069 h 222069"/>
                <a:gd name="connsiteX3" fmla="*/ 145324 w 145324"/>
                <a:gd name="connsiteY3" fmla="*/ 75111 h 222069"/>
                <a:gd name="connsiteX4" fmla="*/ 111034 w 145324"/>
                <a:gd name="connsiteY4" fmla="*/ 0 h 22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24" h="222069">
                  <a:moveTo>
                    <a:pt x="111034" y="0"/>
                  </a:moveTo>
                  <a:lnTo>
                    <a:pt x="0" y="68580"/>
                  </a:lnTo>
                  <a:lnTo>
                    <a:pt x="84908" y="222069"/>
                  </a:lnTo>
                  <a:lnTo>
                    <a:pt x="145324" y="75111"/>
                  </a:lnTo>
                  <a:lnTo>
                    <a:pt x="111034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7C2E46A-7C58-4EC0-97CE-9812134D569F}"/>
                </a:ext>
              </a:extLst>
            </p:cNvPr>
            <p:cNvSpPr/>
            <p:nvPr/>
          </p:nvSpPr>
          <p:spPr>
            <a:xfrm>
              <a:off x="9708323" y="5056655"/>
              <a:ext cx="186680" cy="333411"/>
            </a:xfrm>
            <a:custGeom>
              <a:avLst/>
              <a:gdLst>
                <a:gd name="connsiteX0" fmla="*/ 55685 w 146538"/>
                <a:gd name="connsiteY0" fmla="*/ 0 h 243254"/>
                <a:gd name="connsiteX1" fmla="*/ 0 w 146538"/>
                <a:gd name="connsiteY1" fmla="*/ 142142 h 243254"/>
                <a:gd name="connsiteX2" fmla="*/ 79131 w 146538"/>
                <a:gd name="connsiteY2" fmla="*/ 215411 h 243254"/>
                <a:gd name="connsiteX3" fmla="*/ 146538 w 146538"/>
                <a:gd name="connsiteY3" fmla="*/ 243254 h 243254"/>
                <a:gd name="connsiteX4" fmla="*/ 145073 w 146538"/>
                <a:gd name="connsiteY4" fmla="*/ 58615 h 243254"/>
                <a:gd name="connsiteX5" fmla="*/ 55685 w 146538"/>
                <a:gd name="connsiteY5" fmla="*/ 0 h 2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538" h="243254">
                  <a:moveTo>
                    <a:pt x="55685" y="0"/>
                  </a:moveTo>
                  <a:lnTo>
                    <a:pt x="0" y="142142"/>
                  </a:lnTo>
                  <a:lnTo>
                    <a:pt x="79131" y="215411"/>
                  </a:lnTo>
                  <a:lnTo>
                    <a:pt x="146538" y="243254"/>
                  </a:lnTo>
                  <a:cubicBezTo>
                    <a:pt x="146050" y="181708"/>
                    <a:pt x="145561" y="120161"/>
                    <a:pt x="145073" y="58615"/>
                  </a:cubicBezTo>
                  <a:lnTo>
                    <a:pt x="55685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6417D0D-F84E-4D38-BF33-27BCF88D650B}"/>
                </a:ext>
              </a:extLst>
            </p:cNvPr>
            <p:cNvSpPr/>
            <p:nvPr/>
          </p:nvSpPr>
          <p:spPr>
            <a:xfrm>
              <a:off x="9895003" y="5141012"/>
              <a:ext cx="201616" cy="287215"/>
            </a:xfrm>
            <a:custGeom>
              <a:avLst/>
              <a:gdLst>
                <a:gd name="connsiteX0" fmla="*/ 0 w 158262"/>
                <a:gd name="connsiteY0" fmla="*/ 0 h 209550"/>
                <a:gd name="connsiteX1" fmla="*/ 84993 w 158262"/>
                <a:gd name="connsiteY1" fmla="*/ 26377 h 209550"/>
                <a:gd name="connsiteX2" fmla="*/ 133350 w 158262"/>
                <a:gd name="connsiteY2" fmla="*/ 19050 h 209550"/>
                <a:gd name="connsiteX3" fmla="*/ 158262 w 158262"/>
                <a:gd name="connsiteY3" fmla="*/ 209550 h 209550"/>
                <a:gd name="connsiteX4" fmla="*/ 84993 w 158262"/>
                <a:gd name="connsiteY4" fmla="*/ 205154 h 209550"/>
                <a:gd name="connsiteX5" fmla="*/ 11723 w 158262"/>
                <a:gd name="connsiteY5" fmla="*/ 187569 h 209550"/>
                <a:gd name="connsiteX6" fmla="*/ 0 w 158262"/>
                <a:gd name="connsiteY6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262" h="209550">
                  <a:moveTo>
                    <a:pt x="0" y="0"/>
                  </a:moveTo>
                  <a:lnTo>
                    <a:pt x="84993" y="26377"/>
                  </a:lnTo>
                  <a:lnTo>
                    <a:pt x="133350" y="19050"/>
                  </a:lnTo>
                  <a:lnTo>
                    <a:pt x="158262" y="209550"/>
                  </a:lnTo>
                  <a:lnTo>
                    <a:pt x="84993" y="205154"/>
                  </a:lnTo>
                  <a:lnTo>
                    <a:pt x="11723" y="18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EBE11FE-D546-4A68-A95A-D2A37442D5CB}"/>
                </a:ext>
              </a:extLst>
            </p:cNvPr>
            <p:cNvSpPr/>
            <p:nvPr/>
          </p:nvSpPr>
          <p:spPr>
            <a:xfrm>
              <a:off x="10079817" y="5042596"/>
              <a:ext cx="253887" cy="381615"/>
            </a:xfrm>
            <a:custGeom>
              <a:avLst/>
              <a:gdLst>
                <a:gd name="connsiteX0" fmla="*/ 26377 w 199293"/>
                <a:gd name="connsiteY0" fmla="*/ 278423 h 278423"/>
                <a:gd name="connsiteX1" fmla="*/ 120162 w 199293"/>
                <a:gd name="connsiteY1" fmla="*/ 219808 h 278423"/>
                <a:gd name="connsiteX2" fmla="*/ 175847 w 199293"/>
                <a:gd name="connsiteY2" fmla="*/ 115766 h 278423"/>
                <a:gd name="connsiteX3" fmla="*/ 199293 w 199293"/>
                <a:gd name="connsiteY3" fmla="*/ 19050 h 278423"/>
                <a:gd name="connsiteX4" fmla="*/ 73270 w 199293"/>
                <a:gd name="connsiteY4" fmla="*/ 0 h 278423"/>
                <a:gd name="connsiteX5" fmla="*/ 36635 w 199293"/>
                <a:gd name="connsiteY5" fmla="*/ 57150 h 278423"/>
                <a:gd name="connsiteX6" fmla="*/ 0 w 199293"/>
                <a:gd name="connsiteY6" fmla="*/ 86458 h 278423"/>
                <a:gd name="connsiteX7" fmla="*/ 26377 w 199293"/>
                <a:gd name="connsiteY7" fmla="*/ 278423 h 27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293" h="278423">
                  <a:moveTo>
                    <a:pt x="26377" y="278423"/>
                  </a:moveTo>
                  <a:lnTo>
                    <a:pt x="120162" y="219808"/>
                  </a:lnTo>
                  <a:lnTo>
                    <a:pt x="175847" y="115766"/>
                  </a:lnTo>
                  <a:lnTo>
                    <a:pt x="199293" y="19050"/>
                  </a:lnTo>
                  <a:lnTo>
                    <a:pt x="73270" y="0"/>
                  </a:lnTo>
                  <a:lnTo>
                    <a:pt x="36635" y="57150"/>
                  </a:lnTo>
                  <a:lnTo>
                    <a:pt x="0" y="86458"/>
                  </a:lnTo>
                  <a:lnTo>
                    <a:pt x="26377" y="278423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95C1EB1-0920-4852-AB89-3E184143D02E}"/>
                </a:ext>
              </a:extLst>
            </p:cNvPr>
            <p:cNvSpPr/>
            <p:nvPr/>
          </p:nvSpPr>
          <p:spPr>
            <a:xfrm rot="2548359">
              <a:off x="9146524" y="2937130"/>
              <a:ext cx="241107" cy="123213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0A0B2E9-ED22-408D-855F-417C42CF1560}"/>
                </a:ext>
              </a:extLst>
            </p:cNvPr>
            <p:cNvSpPr/>
            <p:nvPr/>
          </p:nvSpPr>
          <p:spPr>
            <a:xfrm rot="2548359">
              <a:off x="9101488" y="3190910"/>
              <a:ext cx="241107" cy="123213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8DEA08F-70EE-41BE-BD03-3CB5BF550C03}"/>
                </a:ext>
              </a:extLst>
            </p:cNvPr>
            <p:cNvSpPr/>
            <p:nvPr/>
          </p:nvSpPr>
          <p:spPr>
            <a:xfrm rot="2548359">
              <a:off x="8950638" y="2885246"/>
              <a:ext cx="241107" cy="123213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48C00C8-15AB-4C53-8FAA-33B784C7AF08}"/>
                </a:ext>
              </a:extLst>
            </p:cNvPr>
            <p:cNvSpPr/>
            <p:nvPr/>
          </p:nvSpPr>
          <p:spPr>
            <a:xfrm rot="2548359">
              <a:off x="9137396" y="3493761"/>
              <a:ext cx="241107" cy="123213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138C8ED-9034-445F-A600-F07A91D9F8BD}"/>
                </a:ext>
              </a:extLst>
            </p:cNvPr>
            <p:cNvSpPr/>
            <p:nvPr/>
          </p:nvSpPr>
          <p:spPr>
            <a:xfrm rot="6324045">
              <a:off x="10339717" y="5140257"/>
              <a:ext cx="258632" cy="114864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F641F95-4D19-4DB5-B999-63F45E81084A}"/>
                </a:ext>
              </a:extLst>
            </p:cNvPr>
            <p:cNvSpPr/>
            <p:nvPr/>
          </p:nvSpPr>
          <p:spPr>
            <a:xfrm rot="6325278">
              <a:off x="10152117" y="5457003"/>
              <a:ext cx="258632" cy="114864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8958B4A-67DD-4422-BB7B-7966931BC11D}"/>
                </a:ext>
              </a:extLst>
            </p:cNvPr>
            <p:cNvSpPr/>
            <p:nvPr/>
          </p:nvSpPr>
          <p:spPr>
            <a:xfrm rot="6324045">
              <a:off x="10401987" y="5348111"/>
              <a:ext cx="258632" cy="114864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BEC0EE82-823D-4780-8B7C-380C6DD73049}"/>
              </a:ext>
            </a:extLst>
          </p:cNvPr>
          <p:cNvSpPr/>
          <p:nvPr/>
        </p:nvSpPr>
        <p:spPr>
          <a:xfrm>
            <a:off x="5573517" y="1020269"/>
            <a:ext cx="5421654" cy="5533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FAC96-B2A7-4824-9B61-BF8E00701924}"/>
              </a:ext>
            </a:extLst>
          </p:cNvPr>
          <p:cNvSpPr txBox="1"/>
          <p:nvPr/>
        </p:nvSpPr>
        <p:spPr>
          <a:xfrm>
            <a:off x="1789555" y="6153559"/>
            <a:ext cx="583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therapeutic directions are not effective!</a:t>
            </a:r>
          </a:p>
        </p:txBody>
      </p:sp>
    </p:spTree>
    <p:extLst>
      <p:ext uri="{BB962C8B-B14F-4D97-AF65-F5344CB8AC3E}">
        <p14:creationId xmlns:p14="http://schemas.microsoft.com/office/powerpoint/2010/main" val="279756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75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LS180 S1 vs. S2: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F27699-C831-AD49-8FB2-3A174D53E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08" y="1419418"/>
            <a:ext cx="4436749" cy="242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D4F6AD-2885-5C4C-B51A-35060CBA0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08" y="4085579"/>
            <a:ext cx="4436748" cy="24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5B6C9A-4135-DD48-B61C-C6382C1C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28" y="1419417"/>
            <a:ext cx="4436748" cy="24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FF1781-9697-47DF-9F4A-EEB3B6BB4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7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26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LS180 S1 vs. S2 Beta Score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10233" y="451212"/>
            <a:ext cx="4225773" cy="3238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37337" y="451212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598279" y="2047695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598279" y="4780413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978D90-12C7-EF4B-B8B5-5384CC22A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87" b="49530"/>
          <a:stretch/>
        </p:blipFill>
        <p:spPr bwMode="auto">
          <a:xfrm>
            <a:off x="3596516" y="948995"/>
            <a:ext cx="2985911" cy="25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013AB38-78D3-1446-8FA8-AFEC87DC8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87" b="49757"/>
          <a:stretch/>
        </p:blipFill>
        <p:spPr bwMode="auto">
          <a:xfrm>
            <a:off x="3596516" y="3747573"/>
            <a:ext cx="2985911" cy="252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E2E0B89-7F0B-014B-B9BD-528F0A6E1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3" b="49288"/>
          <a:stretch/>
        </p:blipFill>
        <p:spPr bwMode="auto">
          <a:xfrm>
            <a:off x="8129129" y="962335"/>
            <a:ext cx="3034630" cy="252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8DB13-8271-46B3-838D-52802970F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3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433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HT-29 S3 vs. S4 vs. S5: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61011" y="1229239"/>
            <a:ext cx="1788803" cy="43330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AF297-3929-8243-AC26-C6EC2F69B9FE}"/>
              </a:ext>
            </a:extLst>
          </p:cNvPr>
          <p:cNvSpPr/>
          <p:nvPr/>
        </p:nvSpPr>
        <p:spPr>
          <a:xfrm>
            <a:off x="2953914" y="767103"/>
            <a:ext cx="2733975" cy="3238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A9A58-7FEC-B64C-AA98-4A11BF46D9C9}"/>
              </a:ext>
            </a:extLst>
          </p:cNvPr>
          <p:cNvSpPr/>
          <p:nvPr/>
        </p:nvSpPr>
        <p:spPr>
          <a:xfrm rot="16200000">
            <a:off x="1441960" y="2363586"/>
            <a:ext cx="2245146" cy="35680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2DAAB-EF2D-7144-85A1-C810D1A9A689}"/>
              </a:ext>
            </a:extLst>
          </p:cNvPr>
          <p:cNvSpPr/>
          <p:nvPr/>
        </p:nvSpPr>
        <p:spPr>
          <a:xfrm rot="16200000">
            <a:off x="1441960" y="5096304"/>
            <a:ext cx="2245146" cy="35680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E6892-A671-3F4C-8511-9AEE9B0328EB}"/>
              </a:ext>
            </a:extLst>
          </p:cNvPr>
          <p:cNvSpPr/>
          <p:nvPr/>
        </p:nvSpPr>
        <p:spPr>
          <a:xfrm>
            <a:off x="6075464" y="767103"/>
            <a:ext cx="2733975" cy="32384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08668A-9C5B-B046-A706-ECAF612DF8CC}"/>
              </a:ext>
            </a:extLst>
          </p:cNvPr>
          <p:cNvSpPr/>
          <p:nvPr/>
        </p:nvSpPr>
        <p:spPr>
          <a:xfrm>
            <a:off x="9197014" y="764730"/>
            <a:ext cx="2733975" cy="32384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S5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94A69EA-9EA1-2F4D-8397-0358F99E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99" y="1794597"/>
            <a:ext cx="2986404" cy="163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181F6F7-8025-B441-85C0-FE1145A9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99" y="4478222"/>
            <a:ext cx="3051671" cy="16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11CFC8-E3FC-6C4E-AF61-F7D45E94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249" y="1794597"/>
            <a:ext cx="2986404" cy="163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C3C77AD-AF19-1F40-AC82-EDE60FCC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64" y="4478222"/>
            <a:ext cx="2996989" cy="164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18FF03D8-F3C0-374B-A065-2D7B69E2E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799" y="1794597"/>
            <a:ext cx="3001600" cy="164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6026A37-0BD5-5D4F-9D73-CE159A8B9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299" y="4486539"/>
            <a:ext cx="3082100" cy="16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A949C-41CC-4158-94F7-DBA69E739F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01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135751" y="268635"/>
            <a:ext cx="265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S4 vs. S5 Beta Score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61011" y="1229239"/>
            <a:ext cx="1788803" cy="43330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AF297-3929-8243-AC26-C6EC2F69B9FE}"/>
              </a:ext>
            </a:extLst>
          </p:cNvPr>
          <p:cNvSpPr/>
          <p:nvPr/>
        </p:nvSpPr>
        <p:spPr>
          <a:xfrm>
            <a:off x="2855792" y="459163"/>
            <a:ext cx="2733975" cy="3238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A9A58-7FEC-B64C-AA98-4A11BF46D9C9}"/>
              </a:ext>
            </a:extLst>
          </p:cNvPr>
          <p:cNvSpPr/>
          <p:nvPr/>
        </p:nvSpPr>
        <p:spPr>
          <a:xfrm rot="16200000">
            <a:off x="1343838" y="2055646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2DAAB-EF2D-7144-85A1-C810D1A9A689}"/>
              </a:ext>
            </a:extLst>
          </p:cNvPr>
          <p:cNvSpPr/>
          <p:nvPr/>
        </p:nvSpPr>
        <p:spPr>
          <a:xfrm rot="16200000">
            <a:off x="1343838" y="4788364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E6892-A671-3F4C-8511-9AEE9B0328EB}"/>
              </a:ext>
            </a:extLst>
          </p:cNvPr>
          <p:cNvSpPr/>
          <p:nvPr/>
        </p:nvSpPr>
        <p:spPr>
          <a:xfrm>
            <a:off x="5977342" y="459163"/>
            <a:ext cx="2733975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08668A-9C5B-B046-A706-ECAF612DF8CC}"/>
              </a:ext>
            </a:extLst>
          </p:cNvPr>
          <p:cNvSpPr/>
          <p:nvPr/>
        </p:nvSpPr>
        <p:spPr>
          <a:xfrm>
            <a:off x="9098892" y="456790"/>
            <a:ext cx="2733975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S5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FB5ECA6-43EE-E64B-AA96-C22BA7812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2" b="50326"/>
          <a:stretch/>
        </p:blipFill>
        <p:spPr bwMode="auto">
          <a:xfrm>
            <a:off x="2734002" y="1042076"/>
            <a:ext cx="2855762" cy="23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AD407DE-56F9-8F4A-B652-D95D79E21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62" b="50366"/>
          <a:stretch/>
        </p:blipFill>
        <p:spPr bwMode="auto">
          <a:xfrm>
            <a:off x="2734002" y="3926320"/>
            <a:ext cx="2855762" cy="24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4B366119-33D7-F441-89EA-92CDCAA72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32" b="49345"/>
          <a:stretch/>
        </p:blipFill>
        <p:spPr bwMode="auto">
          <a:xfrm>
            <a:off x="5864963" y="1042076"/>
            <a:ext cx="2797273" cy="23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3D71ED4F-67AD-CA40-AC53-395BF07C1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32" b="50011"/>
          <a:stretch/>
        </p:blipFill>
        <p:spPr bwMode="auto">
          <a:xfrm>
            <a:off x="5855555" y="3924863"/>
            <a:ext cx="2855762" cy="240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2478F425-A7F4-914F-AC8D-57A97EA79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14" b="50408"/>
          <a:stretch/>
        </p:blipFill>
        <p:spPr bwMode="auto">
          <a:xfrm>
            <a:off x="8979678" y="1042076"/>
            <a:ext cx="2855761" cy="233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F675B2A0-4224-EC4A-B281-23EF9900F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55" b="50366"/>
          <a:stretch/>
        </p:blipFill>
        <p:spPr bwMode="auto">
          <a:xfrm>
            <a:off x="8944491" y="3924863"/>
            <a:ext cx="2926134" cy="237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0D15C2-3B2B-4CB7-B80D-0C9DEFD07F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0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386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HT-115 S6 vs. S7: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57871" y="1667621"/>
            <a:ext cx="1788803" cy="307658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89390-A9A8-DE43-91C4-2AD5014C3F0A}"/>
              </a:ext>
            </a:extLst>
          </p:cNvPr>
          <p:cNvSpPr/>
          <p:nvPr/>
        </p:nvSpPr>
        <p:spPr>
          <a:xfrm>
            <a:off x="3110234" y="767103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08DFD-2306-EB4D-B23A-19A238E45246}"/>
              </a:ext>
            </a:extLst>
          </p:cNvPr>
          <p:cNvSpPr/>
          <p:nvPr/>
        </p:nvSpPr>
        <p:spPr>
          <a:xfrm>
            <a:off x="7537338" y="767103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72112-A0BE-8941-943A-DC519AF3C547}"/>
              </a:ext>
            </a:extLst>
          </p:cNvPr>
          <p:cNvSpPr/>
          <p:nvPr/>
        </p:nvSpPr>
        <p:spPr>
          <a:xfrm rot="16200000">
            <a:off x="1598280" y="2363586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4BE66-BF74-D444-AF76-F675AA852207}"/>
              </a:ext>
            </a:extLst>
          </p:cNvPr>
          <p:cNvSpPr/>
          <p:nvPr/>
        </p:nvSpPr>
        <p:spPr>
          <a:xfrm rot="16200000">
            <a:off x="1598280" y="5096304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5EEED61-9450-4041-B6FD-BF627354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43" y="1457012"/>
            <a:ext cx="4329664" cy="236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1AA59BE-F6C5-1F4E-842B-E2E08104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43" y="4192623"/>
            <a:ext cx="4329664" cy="236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89F72845-F0EA-3C4D-9368-FAE4BADC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19" y="1457011"/>
            <a:ext cx="4329665" cy="23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E8641C9D-C083-A44E-B327-10950AC8F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092" y="4192622"/>
            <a:ext cx="4320019" cy="23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0A22AA-AD24-4A0B-821E-C591C5F5F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7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206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S6 vs. S7 Beta Score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57871" y="1667621"/>
            <a:ext cx="1788803" cy="307658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89390-A9A8-DE43-91C4-2AD5014C3F0A}"/>
              </a:ext>
            </a:extLst>
          </p:cNvPr>
          <p:cNvSpPr/>
          <p:nvPr/>
        </p:nvSpPr>
        <p:spPr>
          <a:xfrm>
            <a:off x="3110233" y="451212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08DFD-2306-EB4D-B23A-19A238E45246}"/>
              </a:ext>
            </a:extLst>
          </p:cNvPr>
          <p:cNvSpPr/>
          <p:nvPr/>
        </p:nvSpPr>
        <p:spPr>
          <a:xfrm>
            <a:off x="7537337" y="451212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72112-A0BE-8941-943A-DC519AF3C547}"/>
              </a:ext>
            </a:extLst>
          </p:cNvPr>
          <p:cNvSpPr/>
          <p:nvPr/>
        </p:nvSpPr>
        <p:spPr>
          <a:xfrm rot="16200000">
            <a:off x="1598279" y="2047695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4BE66-BF74-D444-AF76-F675AA852207}"/>
              </a:ext>
            </a:extLst>
          </p:cNvPr>
          <p:cNvSpPr/>
          <p:nvPr/>
        </p:nvSpPr>
        <p:spPr>
          <a:xfrm rot="16200000">
            <a:off x="1598279" y="4780413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7580253-7B89-5E44-9AFA-F28FDA592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64" b="49397"/>
          <a:stretch/>
        </p:blipFill>
        <p:spPr bwMode="auto">
          <a:xfrm>
            <a:off x="3659725" y="942400"/>
            <a:ext cx="3117144" cy="26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114D32FC-9C16-3541-A233-7A6C60811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94" b="49820"/>
          <a:stretch/>
        </p:blipFill>
        <p:spPr bwMode="auto">
          <a:xfrm>
            <a:off x="3614342" y="3658065"/>
            <a:ext cx="3193286" cy="271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194CF6DD-85AD-8946-9502-54837BE77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0" b="49526"/>
          <a:stretch/>
        </p:blipFill>
        <p:spPr bwMode="auto">
          <a:xfrm>
            <a:off x="7956959" y="942400"/>
            <a:ext cx="3203731" cy="271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981AC361-AE15-2040-BDBE-105BEABEA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50" b="49281"/>
          <a:stretch/>
        </p:blipFill>
        <p:spPr bwMode="auto">
          <a:xfrm>
            <a:off x="7956959" y="3658065"/>
            <a:ext cx="3193285" cy="273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5294F4-1174-4377-AB0A-C159DC414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8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673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(Dual at Day 7) vs. Primer 4 (Single at Day 7):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Primer 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76EFB55-893C-EC41-A205-53762BF3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9FADC3-A46D-EA46-9BAC-1963662D185E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901753-4F21-AC40-93AA-9D96F2AC7138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Primer 4 at Day 7 (Top 2.5 vs Bottom 2.5)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4A439E-8BCA-3B40-A760-987DA7277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20" y="2791327"/>
            <a:ext cx="4537670" cy="248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4C27EA-02B2-0743-850E-53C9479D0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30" y="1419417"/>
            <a:ext cx="4357627" cy="23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D2AC5BA-75E7-0E4B-A6FA-38CC3D1E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372" y="4201028"/>
            <a:ext cx="4338885" cy="23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61AAEE-CC56-4226-96DB-E578597CC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15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26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Primer 4 Beta Score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10233" y="451212"/>
            <a:ext cx="4225773" cy="3238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37337" y="451212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Primer 4 at Day 7 (Top 2.5 vs Bottom 2.5)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598279" y="2047695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598279" y="4780413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2AE299C-2EE2-7645-98F2-0F73F836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1035286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8F9F8605-AEB6-DF48-94D5-48E4E871F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3769145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>
            <a:extLst>
              <a:ext uri="{FF2B5EF4-FFF2-40B4-BE49-F238E27FC236}">
                <a16:creationId xmlns:a16="http://schemas.microsoft.com/office/drawing/2014/main" id="{1B6DDF5A-631A-9D4A-B4EC-94F7E97B6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06" y="2319807"/>
            <a:ext cx="4687271" cy="269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4AA569-E39D-4B47-9174-E204F96FE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94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6AE7CE-A6CE-7441-B9EE-7BD889ED821B}"/>
              </a:ext>
            </a:extLst>
          </p:cNvPr>
          <p:cNvSpPr/>
          <p:nvPr/>
        </p:nvSpPr>
        <p:spPr>
          <a:xfrm>
            <a:off x="79663" y="1122839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mCherry_B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4FB89-0B25-0A46-814D-AC580C8FD34C}"/>
              </a:ext>
            </a:extLst>
          </p:cNvPr>
          <p:cNvSpPr/>
          <p:nvPr/>
        </p:nvSpPr>
        <p:spPr>
          <a:xfrm>
            <a:off x="25180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Negative_C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44AF9-DAEF-D34C-B24E-C96A39B5930B}"/>
              </a:ext>
            </a:extLst>
          </p:cNvPr>
          <p:cNvSpPr/>
          <p:nvPr/>
        </p:nvSpPr>
        <p:spPr>
          <a:xfrm>
            <a:off x="49564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Negative_D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CD963-8842-6B45-B0B8-68B0C96AD819}"/>
              </a:ext>
            </a:extLst>
          </p:cNvPr>
          <p:cNvSpPr/>
          <p:nvPr/>
        </p:nvSpPr>
        <p:spPr>
          <a:xfrm>
            <a:off x="73948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mCherry_B</a:t>
            </a:r>
            <a:r>
              <a:rPr lang="en-US" sz="1400" dirty="0"/>
              <a:t> vs. </a:t>
            </a:r>
            <a:r>
              <a:rPr lang="en-US" sz="1400" dirty="0" err="1"/>
              <a:t>Negative_C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6D9C8-54C5-9B48-8066-8DA4D9A7AD71}"/>
              </a:ext>
            </a:extLst>
          </p:cNvPr>
          <p:cNvSpPr/>
          <p:nvPr/>
        </p:nvSpPr>
        <p:spPr>
          <a:xfrm>
            <a:off x="9833263" y="1122834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mCherry_B</a:t>
            </a:r>
            <a:r>
              <a:rPr lang="en-US" sz="1400" dirty="0"/>
              <a:t> vs. </a:t>
            </a:r>
            <a:r>
              <a:rPr lang="en-US" sz="1400" dirty="0" err="1"/>
              <a:t>Negative_D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3769A-5275-5343-8BF7-0DB5973B53DF}"/>
              </a:ext>
            </a:extLst>
          </p:cNvPr>
          <p:cNvSpPr/>
          <p:nvPr/>
        </p:nvSpPr>
        <p:spPr>
          <a:xfrm>
            <a:off x="3146498" y="3538657"/>
            <a:ext cx="2973325" cy="3636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</a:t>
            </a:r>
            <a:r>
              <a:rPr lang="en-US" sz="1400" dirty="0"/>
              <a:t> Top 5% vs Bottom 5%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155864" y="397771"/>
            <a:ext cx="92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HT-29(3) S10A vs S8 at Day 14: Dual Reporter  vs Single Channel </a:t>
            </a:r>
            <a:r>
              <a:rPr lang="en-US" b="1" dirty="0" err="1"/>
              <a:t>mCherry</a:t>
            </a:r>
            <a:r>
              <a:rPr lang="en-US" b="1" dirty="0"/>
              <a:t> vs Single Channel GFP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458024-4966-C44A-A926-121B423279EF}"/>
              </a:ext>
            </a:extLst>
          </p:cNvPr>
          <p:cNvSpPr/>
          <p:nvPr/>
        </p:nvSpPr>
        <p:spPr>
          <a:xfrm>
            <a:off x="8023298" y="3559291"/>
            <a:ext cx="2973325" cy="3636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 Top 5% vs Bottom 5% 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5D98EE01-0541-C64C-A1B8-B7B1133D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3" y="4526986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537852-6B00-004A-B5B0-356F90309FD9}"/>
              </a:ext>
            </a:extLst>
          </p:cNvPr>
          <p:cNvSpPr/>
          <p:nvPr/>
        </p:nvSpPr>
        <p:spPr>
          <a:xfrm>
            <a:off x="262543" y="4979222"/>
            <a:ext cx="1788803" cy="14936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93B5E81-68C8-F440-A38B-42A07695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95" y="1637268"/>
            <a:ext cx="2354935" cy="128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6BC464B3-B148-6D4F-B435-03FC33974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" y="1637268"/>
            <a:ext cx="2354935" cy="128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AFA60130-0362-814C-887C-50E5A57AD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28" y="1637268"/>
            <a:ext cx="2354936" cy="128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58F90E4F-03D1-9147-8305-19A8F85A6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995" y="1637745"/>
            <a:ext cx="2354064" cy="12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0285F161-046F-5743-AC3B-CD861DDA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199" y="1637268"/>
            <a:ext cx="2354065" cy="12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>
            <a:extLst>
              <a:ext uri="{FF2B5EF4-FFF2-40B4-BE49-F238E27FC236}">
                <a16:creationId xmlns:a16="http://schemas.microsoft.com/office/drawing/2014/main" id="{F1CD85AD-EEC3-4A4F-9496-3100ABA3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437" y="4025195"/>
            <a:ext cx="4756151" cy="2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>
            <a:extLst>
              <a:ext uri="{FF2B5EF4-FFF2-40B4-BE49-F238E27FC236}">
                <a16:creationId xmlns:a16="http://schemas.microsoft.com/office/drawing/2014/main" id="{E21FB435-689F-C24B-A0C1-E01A1A4D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232" y="4025195"/>
            <a:ext cx="4714319" cy="258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A5E38E-517A-412C-B022-92CEA80720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6263" y="68585"/>
            <a:ext cx="1004599" cy="9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04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3769A-5275-5343-8BF7-0DB5973B53DF}"/>
              </a:ext>
            </a:extLst>
          </p:cNvPr>
          <p:cNvSpPr/>
          <p:nvPr/>
        </p:nvSpPr>
        <p:spPr>
          <a:xfrm>
            <a:off x="6445993" y="3858024"/>
            <a:ext cx="5422640" cy="3636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Channel </a:t>
            </a:r>
            <a:r>
              <a:rPr lang="en-US" sz="1400" dirty="0" err="1"/>
              <a:t>mCherry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155864" y="397771"/>
            <a:ext cx="92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HT-29(3) S10A vs S8 at Day 14: Dual Reporter  vs Single Channel </a:t>
            </a:r>
            <a:r>
              <a:rPr lang="en-US" b="1" dirty="0" err="1"/>
              <a:t>mCherry</a:t>
            </a:r>
            <a:r>
              <a:rPr lang="en-US" b="1" dirty="0"/>
              <a:t> vs Single Channel GFP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458024-4966-C44A-A926-121B423279EF}"/>
              </a:ext>
            </a:extLst>
          </p:cNvPr>
          <p:cNvSpPr/>
          <p:nvPr/>
        </p:nvSpPr>
        <p:spPr>
          <a:xfrm>
            <a:off x="6445993" y="1180266"/>
            <a:ext cx="5422640" cy="3636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Channel GFP</a:t>
            </a:r>
          </a:p>
        </p:txBody>
      </p: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8234158F-1024-9B44-802D-BFD674ED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8" y="5385727"/>
            <a:ext cx="1788803" cy="12081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97DE469-D49A-B944-8E87-7FFB6C716883}"/>
              </a:ext>
            </a:extLst>
          </p:cNvPr>
          <p:cNvSpPr/>
          <p:nvPr/>
        </p:nvSpPr>
        <p:spPr>
          <a:xfrm>
            <a:off x="315538" y="5837963"/>
            <a:ext cx="1788803" cy="14936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26D1E47-D09D-7C46-ADE1-3581F273D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7" y="1737639"/>
            <a:ext cx="5664491" cy="338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6A51F5F4-6A93-D443-B35A-2442E6EE8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92" y="1653753"/>
            <a:ext cx="4969566" cy="202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CA0541B7-92A9-1D4D-8C51-0693782DD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92" y="4475827"/>
            <a:ext cx="4969566" cy="205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8B0068-7D0A-F042-A726-C51C04DBBBC7}"/>
              </a:ext>
            </a:extLst>
          </p:cNvPr>
          <p:cNvSpPr/>
          <p:nvPr/>
        </p:nvSpPr>
        <p:spPr>
          <a:xfrm>
            <a:off x="257108" y="1197307"/>
            <a:ext cx="5422640" cy="34664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5000">
                <a:srgbClr val="FF0000"/>
              </a:gs>
              <a:gs pos="7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EA14B4-D09A-40EB-B4B9-DF7D8FC9C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546" y="5332672"/>
            <a:ext cx="1321237" cy="130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0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6983-0093-4678-A8D4-D9C0117D1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SOX9 Blocks Differentiation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28CFBF-BE48-448D-9836-EE2E54E5678A}"/>
              </a:ext>
            </a:extLst>
          </p:cNvPr>
          <p:cNvGrpSpPr/>
          <p:nvPr/>
        </p:nvGrpSpPr>
        <p:grpSpPr>
          <a:xfrm>
            <a:off x="6490678" y="2555426"/>
            <a:ext cx="3789718" cy="2315160"/>
            <a:chOff x="913634" y="4812684"/>
            <a:chExt cx="2804217" cy="19518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D40526-A129-4EE0-B9A6-2B6F702DC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100" t="8661" r="49463" b="32403"/>
            <a:stretch/>
          </p:blipFill>
          <p:spPr>
            <a:xfrm>
              <a:off x="1553442" y="5394596"/>
              <a:ext cx="2093138" cy="94298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DAFE10-7A68-4D90-9F29-C459FE9A8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16605" t="30051" r="47948" b="63517"/>
            <a:stretch/>
          </p:blipFill>
          <p:spPr>
            <a:xfrm>
              <a:off x="1553961" y="6383817"/>
              <a:ext cx="2093138" cy="36934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178072-A0D6-44E1-A664-1324EEE8341C}"/>
                </a:ext>
              </a:extLst>
            </p:cNvPr>
            <p:cNvSpPr txBox="1"/>
            <p:nvPr/>
          </p:nvSpPr>
          <p:spPr>
            <a:xfrm>
              <a:off x="1884777" y="4984360"/>
              <a:ext cx="607770" cy="326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NTC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85D127-5D17-4EA0-B620-7E499C2041FD}"/>
                </a:ext>
              </a:extLst>
            </p:cNvPr>
            <p:cNvSpPr txBox="1"/>
            <p:nvPr/>
          </p:nvSpPr>
          <p:spPr>
            <a:xfrm>
              <a:off x="2745308" y="4984360"/>
              <a:ext cx="865943" cy="303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shRNA#1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947233-92AF-4548-B4AF-9D152FE57208}"/>
                </a:ext>
              </a:extLst>
            </p:cNvPr>
            <p:cNvSpPr txBox="1"/>
            <p:nvPr/>
          </p:nvSpPr>
          <p:spPr>
            <a:xfrm>
              <a:off x="1863825" y="5190786"/>
              <a:ext cx="405310" cy="289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3d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3F6DB4-CD54-4412-B5BE-EDCF003C7C9F}"/>
                </a:ext>
              </a:extLst>
            </p:cNvPr>
            <p:cNvSpPr txBox="1"/>
            <p:nvPr/>
          </p:nvSpPr>
          <p:spPr>
            <a:xfrm>
              <a:off x="2105786" y="5190786"/>
              <a:ext cx="405310" cy="289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5d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11743F-EFCA-44A5-9407-0D69E5EF76E4}"/>
                </a:ext>
              </a:extLst>
            </p:cNvPr>
            <p:cNvSpPr txBox="1"/>
            <p:nvPr/>
          </p:nvSpPr>
          <p:spPr>
            <a:xfrm>
              <a:off x="2347747" y="5190786"/>
              <a:ext cx="405310" cy="289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7d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9F430F-9AC7-42D2-8D0F-B1A7F42A748D}"/>
                </a:ext>
              </a:extLst>
            </p:cNvPr>
            <p:cNvSpPr txBox="1"/>
            <p:nvPr/>
          </p:nvSpPr>
          <p:spPr>
            <a:xfrm>
              <a:off x="2828618" y="5190786"/>
              <a:ext cx="405310" cy="289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3d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4446F3-1691-4E41-ADBF-64529985CEE0}"/>
                </a:ext>
              </a:extLst>
            </p:cNvPr>
            <p:cNvSpPr txBox="1"/>
            <p:nvPr/>
          </p:nvSpPr>
          <p:spPr>
            <a:xfrm>
              <a:off x="3070580" y="5190786"/>
              <a:ext cx="405310" cy="289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5d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C7C0C6-955E-4F72-A677-46A783E1F54D}"/>
                </a:ext>
              </a:extLst>
            </p:cNvPr>
            <p:cNvSpPr txBox="1"/>
            <p:nvPr/>
          </p:nvSpPr>
          <p:spPr>
            <a:xfrm>
              <a:off x="3312541" y="5190786"/>
              <a:ext cx="405310" cy="289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7d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E1116E-057E-4B29-8CC8-7BF91C0F4449}"/>
                </a:ext>
              </a:extLst>
            </p:cNvPr>
            <p:cNvSpPr txBox="1"/>
            <p:nvPr/>
          </p:nvSpPr>
          <p:spPr>
            <a:xfrm>
              <a:off x="1637373" y="5136094"/>
              <a:ext cx="243978" cy="336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8DB66C-4784-459E-B016-05C5968928EC}"/>
                </a:ext>
              </a:extLst>
            </p:cNvPr>
            <p:cNvSpPr txBox="1"/>
            <p:nvPr/>
          </p:nvSpPr>
          <p:spPr>
            <a:xfrm>
              <a:off x="2659558" y="5136094"/>
              <a:ext cx="243978" cy="336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EC2263-6EAA-428B-BD14-A94EF3600CBE}"/>
                </a:ext>
              </a:extLst>
            </p:cNvPr>
            <p:cNvSpPr txBox="1"/>
            <p:nvPr/>
          </p:nvSpPr>
          <p:spPr>
            <a:xfrm>
              <a:off x="1097943" y="5124335"/>
              <a:ext cx="576623" cy="326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dox: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F90F60E-7333-4521-9E0F-4B49352946E2}"/>
                </a:ext>
              </a:extLst>
            </p:cNvPr>
            <p:cNvGrpSpPr/>
            <p:nvPr/>
          </p:nvGrpSpPr>
          <p:grpSpPr>
            <a:xfrm>
              <a:off x="1637268" y="5212662"/>
              <a:ext cx="1010026" cy="105172"/>
              <a:chOff x="7657483" y="3127923"/>
              <a:chExt cx="877461" cy="178343"/>
            </a:xfrm>
          </p:grpSpPr>
          <p:cxnSp>
            <p:nvCxnSpPr>
              <p:cNvPr id="27" name="直接连接符 113">
                <a:extLst>
                  <a:ext uri="{FF2B5EF4-FFF2-40B4-BE49-F238E27FC236}">
                    <a16:creationId xmlns:a16="http://schemas.microsoft.com/office/drawing/2014/main" id="{10A39C6D-833E-4421-BF94-36B6E3186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7483" y="3133611"/>
                <a:ext cx="877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114">
                <a:extLst>
                  <a:ext uri="{FF2B5EF4-FFF2-40B4-BE49-F238E27FC236}">
                    <a16:creationId xmlns:a16="http://schemas.microsoft.com/office/drawing/2014/main" id="{047530B5-32D3-4514-A1EF-35C6FDCE4BF4}"/>
                  </a:ext>
                </a:extLst>
              </p:cNvPr>
              <p:cNvCxnSpPr/>
              <p:nvPr/>
            </p:nvCxnSpPr>
            <p:spPr>
              <a:xfrm>
                <a:off x="8529786" y="3127923"/>
                <a:ext cx="0" cy="1726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115">
                <a:extLst>
                  <a:ext uri="{FF2B5EF4-FFF2-40B4-BE49-F238E27FC236}">
                    <a16:creationId xmlns:a16="http://schemas.microsoft.com/office/drawing/2014/main" id="{D5BCACB9-C82C-4F42-B887-FC31EC65A802}"/>
                  </a:ext>
                </a:extLst>
              </p:cNvPr>
              <p:cNvCxnSpPr/>
              <p:nvPr/>
            </p:nvCxnSpPr>
            <p:spPr>
              <a:xfrm>
                <a:off x="7657483" y="3133611"/>
                <a:ext cx="0" cy="1726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F28387B-67AC-4EB7-9C15-35ED4E709CD0}"/>
                </a:ext>
              </a:extLst>
            </p:cNvPr>
            <p:cNvGrpSpPr/>
            <p:nvPr/>
          </p:nvGrpSpPr>
          <p:grpSpPr>
            <a:xfrm>
              <a:off x="2683627" y="5208481"/>
              <a:ext cx="925857" cy="107666"/>
              <a:chOff x="7657483" y="3133611"/>
              <a:chExt cx="877461" cy="182573"/>
            </a:xfrm>
          </p:grpSpPr>
          <p:cxnSp>
            <p:nvCxnSpPr>
              <p:cNvPr id="24" name="直接连接符 113">
                <a:extLst>
                  <a:ext uri="{FF2B5EF4-FFF2-40B4-BE49-F238E27FC236}">
                    <a16:creationId xmlns:a16="http://schemas.microsoft.com/office/drawing/2014/main" id="{9D6CEB8F-FC50-4FC3-9C56-EEC814C433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7483" y="3133611"/>
                <a:ext cx="87746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114">
                <a:extLst>
                  <a:ext uri="{FF2B5EF4-FFF2-40B4-BE49-F238E27FC236}">
                    <a16:creationId xmlns:a16="http://schemas.microsoft.com/office/drawing/2014/main" id="{5AFCEB1D-C744-4525-9CD2-3D974BD87806}"/>
                  </a:ext>
                </a:extLst>
              </p:cNvPr>
              <p:cNvCxnSpPr/>
              <p:nvPr/>
            </p:nvCxnSpPr>
            <p:spPr>
              <a:xfrm>
                <a:off x="8529786" y="3143529"/>
                <a:ext cx="0" cy="1726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115">
                <a:extLst>
                  <a:ext uri="{FF2B5EF4-FFF2-40B4-BE49-F238E27FC236}">
                    <a16:creationId xmlns:a16="http://schemas.microsoft.com/office/drawing/2014/main" id="{A1EA1EA8-BE64-4555-A49D-36962EC1705E}"/>
                  </a:ext>
                </a:extLst>
              </p:cNvPr>
              <p:cNvCxnSpPr/>
              <p:nvPr/>
            </p:nvCxnSpPr>
            <p:spPr>
              <a:xfrm>
                <a:off x="7657483" y="3133611"/>
                <a:ext cx="0" cy="1726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矩形 41">
              <a:extLst>
                <a:ext uri="{FF2B5EF4-FFF2-40B4-BE49-F238E27FC236}">
                  <a16:creationId xmlns:a16="http://schemas.microsoft.com/office/drawing/2014/main" id="{79086AA9-8589-4059-8BAC-2A2AFA4A20AE}"/>
                </a:ext>
              </a:extLst>
            </p:cNvPr>
            <p:cNvSpPr/>
            <p:nvPr/>
          </p:nvSpPr>
          <p:spPr>
            <a:xfrm>
              <a:off x="1065410" y="5382096"/>
              <a:ext cx="681746" cy="3080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SOX9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 58">
              <a:extLst>
                <a:ext uri="{FF2B5EF4-FFF2-40B4-BE49-F238E27FC236}">
                  <a16:creationId xmlns:a16="http://schemas.microsoft.com/office/drawing/2014/main" id="{99D1F9E1-F1A6-46FF-B4FE-199C552C66A6}"/>
                </a:ext>
              </a:extLst>
            </p:cNvPr>
            <p:cNvSpPr/>
            <p:nvPr/>
          </p:nvSpPr>
          <p:spPr>
            <a:xfrm>
              <a:off x="970993" y="5883885"/>
              <a:ext cx="769349" cy="3080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KRT20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60">
              <a:extLst>
                <a:ext uri="{FF2B5EF4-FFF2-40B4-BE49-F238E27FC236}">
                  <a16:creationId xmlns:a16="http://schemas.microsoft.com/office/drawing/2014/main" id="{2103E5E9-A53D-4E8F-9AA2-A48F73EE80EA}"/>
                </a:ext>
              </a:extLst>
            </p:cNvPr>
            <p:cNvSpPr/>
            <p:nvPr/>
          </p:nvSpPr>
          <p:spPr>
            <a:xfrm>
              <a:off x="913634" y="6456507"/>
              <a:ext cx="845271" cy="3080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GAPDH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3">
              <a:extLst>
                <a:ext uri="{FF2B5EF4-FFF2-40B4-BE49-F238E27FC236}">
                  <a16:creationId xmlns:a16="http://schemas.microsoft.com/office/drawing/2014/main" id="{BB07DBDA-9729-4267-8A65-5F91BD6AED0D}"/>
                </a:ext>
              </a:extLst>
            </p:cNvPr>
            <p:cNvSpPr txBox="1"/>
            <p:nvPr/>
          </p:nvSpPr>
          <p:spPr>
            <a:xfrm>
              <a:off x="1670903" y="4812684"/>
              <a:ext cx="1973788" cy="303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HT-115</a:t>
              </a:r>
              <a:endPara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AA18F0-192B-4FEF-B50D-E88C4FEAA7C9}"/>
              </a:ext>
            </a:extLst>
          </p:cNvPr>
          <p:cNvGrpSpPr/>
          <p:nvPr/>
        </p:nvGrpSpPr>
        <p:grpSpPr>
          <a:xfrm>
            <a:off x="1415566" y="2718316"/>
            <a:ext cx="3762598" cy="2117269"/>
            <a:chOff x="6167319" y="295546"/>
            <a:chExt cx="3762598" cy="2117269"/>
          </a:xfrm>
        </p:grpSpPr>
        <p:grpSp>
          <p:nvGrpSpPr>
            <p:cNvPr id="30" name="Group 296">
              <a:extLst>
                <a:ext uri="{FF2B5EF4-FFF2-40B4-BE49-F238E27FC236}">
                  <a16:creationId xmlns:a16="http://schemas.microsoft.com/office/drawing/2014/main" id="{81351796-9419-4AE3-963E-F86E5E052E2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8442971" y="352902"/>
              <a:ext cx="92342" cy="855359"/>
              <a:chOff x="4102" y="339"/>
              <a:chExt cx="27" cy="3002"/>
            </a:xfrm>
          </p:grpSpPr>
          <p:sp>
            <p:nvSpPr>
              <p:cNvPr id="31" name="Line 297">
                <a:extLst>
                  <a:ext uri="{FF2B5EF4-FFF2-40B4-BE49-F238E27FC236}">
                    <a16:creationId xmlns:a16="http://schemas.microsoft.com/office/drawing/2014/main" id="{4763336F-91B8-45B7-8D48-F1EB79809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606" y="1841"/>
                <a:ext cx="29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32" name="Line 298">
                <a:extLst>
                  <a:ext uri="{FF2B5EF4-FFF2-40B4-BE49-F238E27FC236}">
                    <a16:creationId xmlns:a16="http://schemas.microsoft.com/office/drawing/2014/main" id="{E8986AFB-7299-4599-BE23-6524ADD86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4116" y="325"/>
                <a:ext cx="0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2000"/>
              </a:p>
            </p:txBody>
          </p:sp>
          <p:sp>
            <p:nvSpPr>
              <p:cNvPr id="33" name="Line 299">
                <a:extLst>
                  <a:ext uri="{FF2B5EF4-FFF2-40B4-BE49-F238E27FC236}">
                    <a16:creationId xmlns:a16="http://schemas.microsoft.com/office/drawing/2014/main" id="{C69BFCDC-E62A-452F-95A9-04AC5F8AA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4116" y="3327"/>
                <a:ext cx="0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2000"/>
              </a:p>
            </p:txBody>
          </p:sp>
        </p:grpSp>
        <p:sp>
          <p:nvSpPr>
            <p:cNvPr id="34" name="文本框 23">
              <a:extLst>
                <a:ext uri="{FF2B5EF4-FFF2-40B4-BE49-F238E27FC236}">
                  <a16:creationId xmlns:a16="http://schemas.microsoft.com/office/drawing/2014/main" id="{8A7766EC-6CF0-4AC7-AC14-5FD2AC512085}"/>
                </a:ext>
              </a:extLst>
            </p:cNvPr>
            <p:cNvSpPr txBox="1"/>
            <p:nvPr/>
          </p:nvSpPr>
          <p:spPr>
            <a:xfrm>
              <a:off x="6372793" y="1434399"/>
              <a:ext cx="6467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GFP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图片 8" descr="图片包含 建筑物, 地面&#10;&#10;描述已自动生成">
              <a:extLst>
                <a:ext uri="{FF2B5EF4-FFF2-40B4-BE49-F238E27FC236}">
                  <a16:creationId xmlns:a16="http://schemas.microsoft.com/office/drawing/2014/main" id="{CBE70049-0C18-4785-9C38-0DCA091CE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1" t="28078" r="44475" b="34307"/>
            <a:stretch/>
          </p:blipFill>
          <p:spPr>
            <a:xfrm>
              <a:off x="7065788" y="1706035"/>
              <a:ext cx="2849278" cy="32687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6" name="图片 10" descr="图片包含 文字&#10;&#10;描述已自动生成">
              <a:extLst>
                <a:ext uri="{FF2B5EF4-FFF2-40B4-BE49-F238E27FC236}">
                  <a16:creationId xmlns:a16="http://schemas.microsoft.com/office/drawing/2014/main" id="{8E555C63-8F53-4465-88B5-0A2B5B83D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8" t="70769" r="52980" b="6212"/>
            <a:stretch/>
          </p:blipFill>
          <p:spPr>
            <a:xfrm>
              <a:off x="7069808" y="917899"/>
              <a:ext cx="2834427" cy="73710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7" name="图片 15" descr="图片包含 网球&#10;&#10;描述已自动生成">
              <a:extLst>
                <a:ext uri="{FF2B5EF4-FFF2-40B4-BE49-F238E27FC236}">
                  <a16:creationId xmlns:a16="http://schemas.microsoft.com/office/drawing/2014/main" id="{367AC25B-44C8-45C2-B036-EACC69A7E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6" t="34928" r="14496" b="43744"/>
            <a:stretch/>
          </p:blipFill>
          <p:spPr>
            <a:xfrm>
              <a:off x="7065788" y="2098503"/>
              <a:ext cx="2864129" cy="31431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8" name="文本框 33">
              <a:extLst>
                <a:ext uri="{FF2B5EF4-FFF2-40B4-BE49-F238E27FC236}">
                  <a16:creationId xmlns:a16="http://schemas.microsoft.com/office/drawing/2014/main" id="{44AEC1E8-2853-413B-8F3C-34F4C2B8E508}"/>
                </a:ext>
              </a:extLst>
            </p:cNvPr>
            <p:cNvSpPr txBox="1"/>
            <p:nvPr/>
          </p:nvSpPr>
          <p:spPr>
            <a:xfrm>
              <a:off x="6469339" y="1751006"/>
              <a:ext cx="654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KRT20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34">
              <a:extLst>
                <a:ext uri="{FF2B5EF4-FFF2-40B4-BE49-F238E27FC236}">
                  <a16:creationId xmlns:a16="http://schemas.microsoft.com/office/drawing/2014/main" id="{38AA1337-A63E-454B-9611-0532F28D6FDF}"/>
                </a:ext>
              </a:extLst>
            </p:cNvPr>
            <p:cNvSpPr txBox="1"/>
            <p:nvPr/>
          </p:nvSpPr>
          <p:spPr>
            <a:xfrm>
              <a:off x="6397876" y="2144820"/>
              <a:ext cx="7315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GAPDH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14">
              <a:extLst>
                <a:ext uri="{FF2B5EF4-FFF2-40B4-BE49-F238E27FC236}">
                  <a16:creationId xmlns:a16="http://schemas.microsoft.com/office/drawing/2014/main" id="{3B7814A4-E4C2-4B74-86DD-A57D57B9B96C}"/>
                </a:ext>
              </a:extLst>
            </p:cNvPr>
            <p:cNvSpPr txBox="1"/>
            <p:nvPr/>
          </p:nvSpPr>
          <p:spPr>
            <a:xfrm>
              <a:off x="9029809" y="538794"/>
              <a:ext cx="689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SOX9</a:t>
              </a:r>
              <a:r>
                <a:rPr lang="en-US" altLang="zh-CN" sz="11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∆C</a:t>
              </a:r>
              <a:endParaRPr lang="zh-CN" altLang="en-US" sz="1100" b="1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8">
              <a:extLst>
                <a:ext uri="{FF2B5EF4-FFF2-40B4-BE49-F238E27FC236}">
                  <a16:creationId xmlns:a16="http://schemas.microsoft.com/office/drawing/2014/main" id="{50CEA462-F614-4D9C-B120-F29A22E88F77}"/>
                </a:ext>
              </a:extLst>
            </p:cNvPr>
            <p:cNvSpPr txBox="1"/>
            <p:nvPr/>
          </p:nvSpPr>
          <p:spPr>
            <a:xfrm>
              <a:off x="7289093" y="538794"/>
              <a:ext cx="4862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GFP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12">
              <a:extLst>
                <a:ext uri="{FF2B5EF4-FFF2-40B4-BE49-F238E27FC236}">
                  <a16:creationId xmlns:a16="http://schemas.microsoft.com/office/drawing/2014/main" id="{71798192-4601-4C61-A522-9E3E12D3A71A}"/>
                </a:ext>
              </a:extLst>
            </p:cNvPr>
            <p:cNvSpPr txBox="1"/>
            <p:nvPr/>
          </p:nvSpPr>
          <p:spPr>
            <a:xfrm>
              <a:off x="8131066" y="538794"/>
              <a:ext cx="5826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SOX9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23">
              <a:extLst>
                <a:ext uri="{FF2B5EF4-FFF2-40B4-BE49-F238E27FC236}">
                  <a16:creationId xmlns:a16="http://schemas.microsoft.com/office/drawing/2014/main" id="{9BAFA5B4-0788-40BA-ABB7-023130F3D0EB}"/>
                </a:ext>
              </a:extLst>
            </p:cNvPr>
            <p:cNvSpPr txBox="1"/>
            <p:nvPr/>
          </p:nvSpPr>
          <p:spPr>
            <a:xfrm>
              <a:off x="6620814" y="694774"/>
              <a:ext cx="4768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dox         </a:t>
              </a:r>
              <a:endParaRPr lang="zh-CN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4" name="Group 296">
              <a:extLst>
                <a:ext uri="{FF2B5EF4-FFF2-40B4-BE49-F238E27FC236}">
                  <a16:creationId xmlns:a16="http://schemas.microsoft.com/office/drawing/2014/main" id="{71724CD9-262B-495B-86B5-3A2FE1EEDC4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7504984" y="352902"/>
              <a:ext cx="92342" cy="855359"/>
              <a:chOff x="4102" y="339"/>
              <a:chExt cx="27" cy="3002"/>
            </a:xfrm>
          </p:grpSpPr>
          <p:sp>
            <p:nvSpPr>
              <p:cNvPr id="45" name="Line 297">
                <a:extLst>
                  <a:ext uri="{FF2B5EF4-FFF2-40B4-BE49-F238E27FC236}">
                    <a16:creationId xmlns:a16="http://schemas.microsoft.com/office/drawing/2014/main" id="{88E30936-1F1E-43E3-9CFB-456CEB269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606" y="1841"/>
                <a:ext cx="29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46" name="Line 298">
                <a:extLst>
                  <a:ext uri="{FF2B5EF4-FFF2-40B4-BE49-F238E27FC236}">
                    <a16:creationId xmlns:a16="http://schemas.microsoft.com/office/drawing/2014/main" id="{6DA09E32-97CB-4047-8B74-456ED6F527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4116" y="325"/>
                <a:ext cx="0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47" name="Line 299">
                <a:extLst>
                  <a:ext uri="{FF2B5EF4-FFF2-40B4-BE49-F238E27FC236}">
                    <a16:creationId xmlns:a16="http://schemas.microsoft.com/office/drawing/2014/main" id="{0FD849C9-AF7C-48D7-90F6-943D3414A5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4116" y="3327"/>
                <a:ext cx="0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1600"/>
              </a:p>
            </p:txBody>
          </p:sp>
        </p:grpSp>
        <p:sp>
          <p:nvSpPr>
            <p:cNvPr id="48" name="文本框 23">
              <a:extLst>
                <a:ext uri="{FF2B5EF4-FFF2-40B4-BE49-F238E27FC236}">
                  <a16:creationId xmlns:a16="http://schemas.microsoft.com/office/drawing/2014/main" id="{42DE48A3-4D48-4294-9AD0-A6E54D5DC411}"/>
                </a:ext>
              </a:extLst>
            </p:cNvPr>
            <p:cNvSpPr txBox="1"/>
            <p:nvPr/>
          </p:nvSpPr>
          <p:spPr>
            <a:xfrm>
              <a:off x="7137171" y="618184"/>
              <a:ext cx="571529" cy="445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23">
              <a:extLst>
                <a:ext uri="{FF2B5EF4-FFF2-40B4-BE49-F238E27FC236}">
                  <a16:creationId xmlns:a16="http://schemas.microsoft.com/office/drawing/2014/main" id="{7FA47EDA-949E-4BAA-B3ED-4510F3CD7488}"/>
                </a:ext>
              </a:extLst>
            </p:cNvPr>
            <p:cNvSpPr txBox="1"/>
            <p:nvPr/>
          </p:nvSpPr>
          <p:spPr>
            <a:xfrm>
              <a:off x="7539036" y="663548"/>
              <a:ext cx="571529" cy="377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23">
              <a:extLst>
                <a:ext uri="{FF2B5EF4-FFF2-40B4-BE49-F238E27FC236}">
                  <a16:creationId xmlns:a16="http://schemas.microsoft.com/office/drawing/2014/main" id="{CB0C9AB5-0F5A-4C15-93EC-898B6C195C1F}"/>
                </a:ext>
              </a:extLst>
            </p:cNvPr>
            <p:cNvSpPr txBox="1"/>
            <p:nvPr/>
          </p:nvSpPr>
          <p:spPr>
            <a:xfrm>
              <a:off x="8124254" y="613487"/>
              <a:ext cx="571529" cy="445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文本框 23">
              <a:extLst>
                <a:ext uri="{FF2B5EF4-FFF2-40B4-BE49-F238E27FC236}">
                  <a16:creationId xmlns:a16="http://schemas.microsoft.com/office/drawing/2014/main" id="{2FE7C061-529C-4807-B064-35DED82F18C0}"/>
                </a:ext>
              </a:extLst>
            </p:cNvPr>
            <p:cNvSpPr txBox="1"/>
            <p:nvPr/>
          </p:nvSpPr>
          <p:spPr>
            <a:xfrm>
              <a:off x="8535844" y="664628"/>
              <a:ext cx="571529" cy="377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296">
              <a:extLst>
                <a:ext uri="{FF2B5EF4-FFF2-40B4-BE49-F238E27FC236}">
                  <a16:creationId xmlns:a16="http://schemas.microsoft.com/office/drawing/2014/main" id="{4CB25631-BCA0-4041-ABA6-BBA478AB96C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9381919" y="352902"/>
              <a:ext cx="92342" cy="855359"/>
              <a:chOff x="4102" y="339"/>
              <a:chExt cx="27" cy="3002"/>
            </a:xfrm>
          </p:grpSpPr>
          <p:sp>
            <p:nvSpPr>
              <p:cNvPr id="53" name="Line 297">
                <a:extLst>
                  <a:ext uri="{FF2B5EF4-FFF2-40B4-BE49-F238E27FC236}">
                    <a16:creationId xmlns:a16="http://schemas.microsoft.com/office/drawing/2014/main" id="{0AE54816-9904-46F1-9F54-86CF3DA49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606" y="1841"/>
                <a:ext cx="29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54" name="Line 298">
                <a:extLst>
                  <a:ext uri="{FF2B5EF4-FFF2-40B4-BE49-F238E27FC236}">
                    <a16:creationId xmlns:a16="http://schemas.microsoft.com/office/drawing/2014/main" id="{5F2A17B7-0520-42EB-8751-A77591FD66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4116" y="325"/>
                <a:ext cx="0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55" name="Line 299">
                <a:extLst>
                  <a:ext uri="{FF2B5EF4-FFF2-40B4-BE49-F238E27FC236}">
                    <a16:creationId xmlns:a16="http://schemas.microsoft.com/office/drawing/2014/main" id="{FDFAC600-6D6E-4327-AE8F-18A3A6A328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4116" y="3327"/>
                <a:ext cx="0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1600"/>
              </a:p>
            </p:txBody>
          </p:sp>
        </p:grpSp>
        <p:sp>
          <p:nvSpPr>
            <p:cNvPr id="56" name="文本框 23">
              <a:extLst>
                <a:ext uri="{FF2B5EF4-FFF2-40B4-BE49-F238E27FC236}">
                  <a16:creationId xmlns:a16="http://schemas.microsoft.com/office/drawing/2014/main" id="{362DF78C-39CB-4645-98E7-73CD896F4ED8}"/>
                </a:ext>
              </a:extLst>
            </p:cNvPr>
            <p:cNvSpPr txBox="1"/>
            <p:nvPr/>
          </p:nvSpPr>
          <p:spPr>
            <a:xfrm>
              <a:off x="9082494" y="608655"/>
              <a:ext cx="571529" cy="445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本框 23">
              <a:extLst>
                <a:ext uri="{FF2B5EF4-FFF2-40B4-BE49-F238E27FC236}">
                  <a16:creationId xmlns:a16="http://schemas.microsoft.com/office/drawing/2014/main" id="{E72B5A9C-0128-459F-AD94-F9D32AC3F359}"/>
                </a:ext>
              </a:extLst>
            </p:cNvPr>
            <p:cNvSpPr txBox="1"/>
            <p:nvPr/>
          </p:nvSpPr>
          <p:spPr>
            <a:xfrm>
              <a:off x="9518108" y="656437"/>
              <a:ext cx="3870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D88A40-CD4E-46C3-8DFA-E60EB589D520}"/>
                </a:ext>
              </a:extLst>
            </p:cNvPr>
            <p:cNvSpPr txBox="1"/>
            <p:nvPr/>
          </p:nvSpPr>
          <p:spPr>
            <a:xfrm>
              <a:off x="7553810" y="295546"/>
              <a:ext cx="1999619" cy="308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LS180</a:t>
              </a: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SOX9 HET</a:t>
              </a: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9" name="文本框 23">
              <a:extLst>
                <a:ext uri="{FF2B5EF4-FFF2-40B4-BE49-F238E27FC236}">
                  <a16:creationId xmlns:a16="http://schemas.microsoft.com/office/drawing/2014/main" id="{C8D4C118-057A-4D57-95FB-5423383FB94F}"/>
                </a:ext>
              </a:extLst>
            </p:cNvPr>
            <p:cNvSpPr txBox="1"/>
            <p:nvPr/>
          </p:nvSpPr>
          <p:spPr>
            <a:xfrm>
              <a:off x="6325501" y="1133316"/>
              <a:ext cx="9425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SOX9</a:t>
              </a:r>
              <a:r>
                <a:rPr lang="en-US" altLang="zh-CN" sz="11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∆C</a:t>
              </a:r>
              <a:endParaRPr lang="zh-CN" altLang="en-US" sz="1100" b="1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23">
              <a:extLst>
                <a:ext uri="{FF2B5EF4-FFF2-40B4-BE49-F238E27FC236}">
                  <a16:creationId xmlns:a16="http://schemas.microsoft.com/office/drawing/2014/main" id="{1DA3C688-79B0-4A34-B85E-3A00E56084C2}"/>
                </a:ext>
              </a:extLst>
            </p:cNvPr>
            <p:cNvSpPr txBox="1"/>
            <p:nvPr/>
          </p:nvSpPr>
          <p:spPr>
            <a:xfrm>
              <a:off x="6309526" y="876952"/>
              <a:ext cx="852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SOX9</a:t>
              </a:r>
              <a:endParaRPr lang="zh-CN" alt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C3153D6-2598-48DE-836B-02FCCC31196E}"/>
                </a:ext>
              </a:extLst>
            </p:cNvPr>
            <p:cNvSpPr/>
            <p:nvPr/>
          </p:nvSpPr>
          <p:spPr>
            <a:xfrm>
              <a:off x="6167319" y="1127243"/>
              <a:ext cx="3722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V5</a:t>
              </a:r>
              <a:endParaRPr lang="en-US" sz="1200" dirty="0"/>
            </a:p>
          </p:txBody>
        </p:sp>
        <p:grpSp>
          <p:nvGrpSpPr>
            <p:cNvPr id="62" name="Group 296">
              <a:extLst>
                <a:ext uri="{FF2B5EF4-FFF2-40B4-BE49-F238E27FC236}">
                  <a16:creationId xmlns:a16="http://schemas.microsoft.com/office/drawing/2014/main" id="{D930D368-6125-4861-BA1E-839C83F8C5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6556" y="913440"/>
              <a:ext cx="92342" cy="731520"/>
              <a:chOff x="4102" y="339"/>
              <a:chExt cx="27" cy="3002"/>
            </a:xfrm>
          </p:grpSpPr>
          <p:sp>
            <p:nvSpPr>
              <p:cNvPr id="63" name="Line 297">
                <a:extLst>
                  <a:ext uri="{FF2B5EF4-FFF2-40B4-BE49-F238E27FC236}">
                    <a16:creationId xmlns:a16="http://schemas.microsoft.com/office/drawing/2014/main" id="{4AABAB32-A305-454D-9DA9-25FC30D8C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2606" y="1841"/>
                <a:ext cx="299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64" name="Line 298">
                <a:extLst>
                  <a:ext uri="{FF2B5EF4-FFF2-40B4-BE49-F238E27FC236}">
                    <a16:creationId xmlns:a16="http://schemas.microsoft.com/office/drawing/2014/main" id="{E0F8FC91-D969-4C9E-893C-C937412123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4116" y="325"/>
                <a:ext cx="0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1600"/>
              </a:p>
            </p:txBody>
          </p:sp>
          <p:sp>
            <p:nvSpPr>
              <p:cNvPr id="65" name="Line 299">
                <a:extLst>
                  <a:ext uri="{FF2B5EF4-FFF2-40B4-BE49-F238E27FC236}">
                    <a16:creationId xmlns:a16="http://schemas.microsoft.com/office/drawing/2014/main" id="{6E192978-66D1-4458-80D0-F12E7AC745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4116" y="3327"/>
                <a:ext cx="0" cy="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8832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6AE7CE-A6CE-7441-B9EE-7BD889ED821B}"/>
              </a:ext>
            </a:extLst>
          </p:cNvPr>
          <p:cNvSpPr/>
          <p:nvPr/>
        </p:nvSpPr>
        <p:spPr>
          <a:xfrm>
            <a:off x="79663" y="1122839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mCherry_B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4FB89-0B25-0A46-814D-AC580C8FD34C}"/>
              </a:ext>
            </a:extLst>
          </p:cNvPr>
          <p:cNvSpPr/>
          <p:nvPr/>
        </p:nvSpPr>
        <p:spPr>
          <a:xfrm>
            <a:off x="25180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Negative_C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44AF9-DAEF-D34C-B24E-C96A39B5930B}"/>
              </a:ext>
            </a:extLst>
          </p:cNvPr>
          <p:cNvSpPr/>
          <p:nvPr/>
        </p:nvSpPr>
        <p:spPr>
          <a:xfrm>
            <a:off x="49564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Negative_D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CD963-8842-6B45-B0B8-68B0C96AD819}"/>
              </a:ext>
            </a:extLst>
          </p:cNvPr>
          <p:cNvSpPr/>
          <p:nvPr/>
        </p:nvSpPr>
        <p:spPr>
          <a:xfrm>
            <a:off x="73948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mCherry_B</a:t>
            </a:r>
            <a:r>
              <a:rPr lang="en-US" sz="1400" dirty="0"/>
              <a:t> vs. </a:t>
            </a:r>
            <a:r>
              <a:rPr lang="en-US" sz="1400" dirty="0" err="1"/>
              <a:t>Negative_C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6D9C8-54C5-9B48-8066-8DA4D9A7AD71}"/>
              </a:ext>
            </a:extLst>
          </p:cNvPr>
          <p:cNvSpPr/>
          <p:nvPr/>
        </p:nvSpPr>
        <p:spPr>
          <a:xfrm>
            <a:off x="9833263" y="1122834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mCherry_B</a:t>
            </a:r>
            <a:r>
              <a:rPr lang="en-US" sz="1400" dirty="0"/>
              <a:t> vs. </a:t>
            </a:r>
            <a:r>
              <a:rPr lang="en-US" sz="1400" dirty="0" err="1"/>
              <a:t>Negative_D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3769A-5275-5343-8BF7-0DB5973B53DF}"/>
              </a:ext>
            </a:extLst>
          </p:cNvPr>
          <p:cNvSpPr/>
          <p:nvPr/>
        </p:nvSpPr>
        <p:spPr>
          <a:xfrm>
            <a:off x="3164470" y="3429000"/>
            <a:ext cx="2973325" cy="3636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</a:t>
            </a:r>
            <a:r>
              <a:rPr lang="en-US" sz="1400" dirty="0"/>
              <a:t> Top 5% (A) vs Bottom 5% 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155864" y="397771"/>
            <a:ext cx="92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HT-29(4) S10B vs S9 at Day 14: Dual Reporter vs Single Channel </a:t>
            </a:r>
            <a:r>
              <a:rPr lang="en-US" b="1" dirty="0" err="1"/>
              <a:t>mCherry</a:t>
            </a:r>
            <a:r>
              <a:rPr lang="en-US" b="1" dirty="0"/>
              <a:t> vs Single Channel GFP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458024-4966-C44A-A926-121B423279EF}"/>
              </a:ext>
            </a:extLst>
          </p:cNvPr>
          <p:cNvSpPr/>
          <p:nvPr/>
        </p:nvSpPr>
        <p:spPr>
          <a:xfrm>
            <a:off x="8041270" y="3449634"/>
            <a:ext cx="2973325" cy="3636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 Top 5% (A) vs Bottom 5% (B)</a:t>
            </a: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F0C79454-C298-1347-B233-E1111A16C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2" y="4505720"/>
            <a:ext cx="1788803" cy="12081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C436F6-3F55-A04D-8CA5-F0DA46D00110}"/>
              </a:ext>
            </a:extLst>
          </p:cNvPr>
          <p:cNvSpPr/>
          <p:nvPr/>
        </p:nvSpPr>
        <p:spPr>
          <a:xfrm>
            <a:off x="262543" y="5109808"/>
            <a:ext cx="1788803" cy="14936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FD050CE8-0B97-7F4F-BC28-757141DC9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61" y="1774494"/>
            <a:ext cx="2377125" cy="130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063C53F-5673-4D48-972C-CE740C13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664" y="1769786"/>
            <a:ext cx="2438400" cy="132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8692BB5B-6598-8D44-8ED8-1F69F14E6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37" y="1789273"/>
            <a:ext cx="2377127" cy="130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6FD3AB17-E0BA-5E41-98DE-BD707656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864" y="1755739"/>
            <a:ext cx="2438401" cy="133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773371CF-22AC-4841-9A5E-93F57874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70" y="1763128"/>
            <a:ext cx="2411394" cy="131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4ACC77A2-BFC5-FF41-84CF-CF6E2A8A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27" y="3965110"/>
            <a:ext cx="4923686" cy="266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7C5E03F-BD1A-D14E-83AD-415A6E53B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23" y="3976183"/>
            <a:ext cx="4851725" cy="265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D1DAFB-56CA-4146-9421-D155539A6E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6263" y="68585"/>
            <a:ext cx="1004599" cy="9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65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B3769A-5275-5343-8BF7-0DB5973B53DF}"/>
              </a:ext>
            </a:extLst>
          </p:cNvPr>
          <p:cNvSpPr/>
          <p:nvPr/>
        </p:nvSpPr>
        <p:spPr>
          <a:xfrm>
            <a:off x="6445993" y="3858024"/>
            <a:ext cx="5422640" cy="3636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Channel </a:t>
            </a:r>
            <a:r>
              <a:rPr lang="en-US" sz="1400" dirty="0" err="1"/>
              <a:t>mCherry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155864" y="397771"/>
            <a:ext cx="92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HT-29(4) S10B vs S9 at Day 14: Dual Reporter vs Single Channel </a:t>
            </a:r>
            <a:r>
              <a:rPr lang="en-US" b="1" dirty="0" err="1"/>
              <a:t>mCherry</a:t>
            </a:r>
            <a:r>
              <a:rPr lang="en-US" b="1" dirty="0"/>
              <a:t> vs Single Channel GFP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458024-4966-C44A-A926-121B423279EF}"/>
              </a:ext>
            </a:extLst>
          </p:cNvPr>
          <p:cNvSpPr/>
          <p:nvPr/>
        </p:nvSpPr>
        <p:spPr>
          <a:xfrm>
            <a:off x="6445993" y="1180266"/>
            <a:ext cx="5422640" cy="3636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Channel GFP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B43A78FE-357D-7B4F-B26B-46D0F9462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8" y="5388315"/>
            <a:ext cx="1788803" cy="12081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0A3A31-2DA5-1946-BBA3-06DF62760A82}"/>
              </a:ext>
            </a:extLst>
          </p:cNvPr>
          <p:cNvSpPr/>
          <p:nvPr/>
        </p:nvSpPr>
        <p:spPr>
          <a:xfrm>
            <a:off x="315539" y="5992403"/>
            <a:ext cx="1788803" cy="14936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2BDBA9F-DECB-FC4E-A660-9EE2B9DD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93" y="1654116"/>
            <a:ext cx="5248333" cy="21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7069B4D6-9591-DC41-8AB3-DE5A57BEF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59" y="4438424"/>
            <a:ext cx="5136667" cy="212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DAAD73CB-90A0-9841-BA08-2D47DC57B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4" y="1751631"/>
            <a:ext cx="57419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0E8653-C986-F94E-A2BB-3B4194C9713A}"/>
              </a:ext>
            </a:extLst>
          </p:cNvPr>
          <p:cNvSpPr/>
          <p:nvPr/>
        </p:nvSpPr>
        <p:spPr>
          <a:xfrm>
            <a:off x="243632" y="1172425"/>
            <a:ext cx="5422640" cy="34664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35000">
                <a:srgbClr val="FF0000"/>
              </a:gs>
              <a:gs pos="7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079310-53C4-4128-A17A-9FADFAAF0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3195" y="5180631"/>
            <a:ext cx="1509737" cy="14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64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632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(Dual at Day 7) vs. S8 (Single at Day 14):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75B8BDA-B4DA-8544-BBDE-D76C80F58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52" y="1419417"/>
            <a:ext cx="4352105" cy="23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5E6A99F0-959A-2140-BBD8-B47CA6AA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52" y="4152135"/>
            <a:ext cx="4352105" cy="2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C9A836-87DE-4F43-977C-3685D82BDFA9}"/>
              </a:ext>
            </a:extLst>
          </p:cNvPr>
          <p:cNvSpPr txBox="1"/>
          <p:nvPr/>
        </p:nvSpPr>
        <p:spPr>
          <a:xfrm>
            <a:off x="9405994" y="115910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GFP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77C42-0924-494D-83DF-B6E2D32F4CE0}"/>
              </a:ext>
            </a:extLst>
          </p:cNvPr>
          <p:cNvSpPr txBox="1"/>
          <p:nvPr/>
        </p:nvSpPr>
        <p:spPr>
          <a:xfrm>
            <a:off x="9243156" y="3876890"/>
            <a:ext cx="99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mCherry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684A20-A784-0842-8DA0-73AED81A2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901" y="1419416"/>
            <a:ext cx="4437837" cy="2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DB87C7A-5122-3E4F-B9EC-4D721111B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901" y="4195507"/>
            <a:ext cx="4437837" cy="22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6DC720-4B34-4D2F-B34D-83A7F526C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00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206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S8 Beta Score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54777" y="1229240"/>
            <a:ext cx="1788803" cy="150794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10233" y="451212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37337" y="451212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598279" y="2047695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598279" y="4780413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2AE299C-2EE2-7645-98F2-0F73F836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1035286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8F9F8605-AEB6-DF48-94D5-48E4E871F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3769145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>
            <a:extLst>
              <a:ext uri="{FF2B5EF4-FFF2-40B4-BE49-F238E27FC236}">
                <a16:creationId xmlns:a16="http://schemas.microsoft.com/office/drawing/2014/main" id="{2D2D653F-A771-1E4E-8435-9BC06E5B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34" y="1380034"/>
            <a:ext cx="4606837" cy="18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>
            <a:extLst>
              <a:ext uri="{FF2B5EF4-FFF2-40B4-BE49-F238E27FC236}">
                <a16:creationId xmlns:a16="http://schemas.microsoft.com/office/drawing/2014/main" id="{77318F6E-4373-594E-BA48-2F730E69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638" y="4026454"/>
            <a:ext cx="4534333" cy="18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0E8E42-442A-F24F-BCD8-12E9C4FF7DD8}"/>
              </a:ext>
            </a:extLst>
          </p:cNvPr>
          <p:cNvSpPr/>
          <p:nvPr/>
        </p:nvSpPr>
        <p:spPr>
          <a:xfrm>
            <a:off x="3034047" y="1029625"/>
            <a:ext cx="1516247" cy="129018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5BE1F-95D1-8B4F-B207-F59CBD5140C6}"/>
              </a:ext>
            </a:extLst>
          </p:cNvPr>
          <p:cNvSpPr/>
          <p:nvPr/>
        </p:nvSpPr>
        <p:spPr>
          <a:xfrm>
            <a:off x="3034047" y="3769145"/>
            <a:ext cx="1516247" cy="129018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D10AD4-AD1B-EB44-96A2-4AAAD81AB476}"/>
              </a:ext>
            </a:extLst>
          </p:cNvPr>
          <p:cNvSpPr/>
          <p:nvPr/>
        </p:nvSpPr>
        <p:spPr>
          <a:xfrm>
            <a:off x="10514173" y="1232895"/>
            <a:ext cx="1516247" cy="211577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EEE8C4-C126-FB4B-B595-C1917AF1903E}"/>
              </a:ext>
            </a:extLst>
          </p:cNvPr>
          <p:cNvSpPr/>
          <p:nvPr/>
        </p:nvSpPr>
        <p:spPr>
          <a:xfrm>
            <a:off x="10521606" y="3908337"/>
            <a:ext cx="1516247" cy="2115778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A39BF4-1CFC-4E8D-AC9A-254B26B26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12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645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(Dual at Day 7) vs. S10A (Dual at Day 14):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75B8BDA-B4DA-8544-BBDE-D76C80F58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52" y="1419417"/>
            <a:ext cx="4352105" cy="23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5E6A99F0-959A-2140-BBD8-B47CA6AA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52" y="4152135"/>
            <a:ext cx="4352105" cy="2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76CBE1DE-0926-E34D-83D8-E355C5C9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248" y="1419417"/>
            <a:ext cx="4352107" cy="238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BD05DC-1BDD-4084-B31F-6FAEA00BC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29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218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S10 Beta Score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1229240"/>
            <a:ext cx="1788803" cy="14236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10233" y="451212"/>
            <a:ext cx="4225773" cy="3238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37337" y="451212"/>
            <a:ext cx="4225773" cy="3238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598279" y="2047695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598279" y="4780413"/>
            <a:ext cx="2245146" cy="356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2AE299C-2EE2-7645-98F2-0F73F836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1035286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8F9F8605-AEB6-DF48-94D5-48E4E871F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3769145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F32DF8FE-392C-8245-AF97-08C45E550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97" y="1035286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3E351B-2873-2347-BC05-9DFE60A71A56}"/>
              </a:ext>
            </a:extLst>
          </p:cNvPr>
          <p:cNvSpPr/>
          <p:nvPr/>
        </p:nvSpPr>
        <p:spPr>
          <a:xfrm>
            <a:off x="3034047" y="1029625"/>
            <a:ext cx="1516247" cy="129018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84101-F0B9-674E-8C62-2C738E86A919}"/>
              </a:ext>
            </a:extLst>
          </p:cNvPr>
          <p:cNvSpPr/>
          <p:nvPr/>
        </p:nvSpPr>
        <p:spPr>
          <a:xfrm>
            <a:off x="3034047" y="3769145"/>
            <a:ext cx="1516247" cy="129018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F4180A-43DD-AC45-8305-0E423FE7C938}"/>
              </a:ext>
            </a:extLst>
          </p:cNvPr>
          <p:cNvSpPr/>
          <p:nvPr/>
        </p:nvSpPr>
        <p:spPr>
          <a:xfrm>
            <a:off x="7470797" y="1029624"/>
            <a:ext cx="1516247" cy="129018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0238AE-B732-411C-B961-654119873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1" y="4242193"/>
            <a:ext cx="2008163" cy="19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3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2FCFF74-F8B2-E241-B9F5-0C2DBB4E5D71}"/>
              </a:ext>
            </a:extLst>
          </p:cNvPr>
          <p:cNvSpPr txBox="1"/>
          <p:nvPr/>
        </p:nvSpPr>
        <p:spPr>
          <a:xfrm>
            <a:off x="241026" y="169065"/>
            <a:ext cx="1808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19F93-1264-634D-B204-1F308C0A3985}"/>
              </a:ext>
            </a:extLst>
          </p:cNvPr>
          <p:cNvSpPr txBox="1"/>
          <p:nvPr/>
        </p:nvSpPr>
        <p:spPr>
          <a:xfrm>
            <a:off x="2789272" y="1848454"/>
            <a:ext cx="3982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LS180 (SOX9 GFP, KRT20 mK2)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24A8D-6E92-174C-A71F-82D5D2C718CA}"/>
              </a:ext>
            </a:extLst>
          </p:cNvPr>
          <p:cNvSpPr txBox="1"/>
          <p:nvPr/>
        </p:nvSpPr>
        <p:spPr>
          <a:xfrm>
            <a:off x="521048" y="1839526"/>
            <a:ext cx="1242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S1</a:t>
            </a:r>
            <a:r>
              <a:rPr lang="en-US" sz="2400" dirty="0"/>
              <a:t> vs S2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01FAE0-BAF9-1446-9D22-2A1501150E90}"/>
              </a:ext>
            </a:extLst>
          </p:cNvPr>
          <p:cNvSpPr txBox="1"/>
          <p:nvPr/>
        </p:nvSpPr>
        <p:spPr>
          <a:xfrm>
            <a:off x="521048" y="2310119"/>
            <a:ext cx="1955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S3</a:t>
            </a:r>
            <a:r>
              <a:rPr lang="en-US" sz="2400" dirty="0"/>
              <a:t> vs S4 vs S5 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A79E7B66-2D83-B242-810C-890324BA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772" y="4152502"/>
            <a:ext cx="2089458" cy="14112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EA03B6-AB32-4E41-8365-36FAA37A3765}"/>
              </a:ext>
            </a:extLst>
          </p:cNvPr>
          <p:cNvSpPr txBox="1"/>
          <p:nvPr/>
        </p:nvSpPr>
        <p:spPr>
          <a:xfrm>
            <a:off x="2789271" y="2295966"/>
            <a:ext cx="4008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HT-29 (SOX9 mK2, KRT20 GFP)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E6BFC1-2D45-6E4A-AC90-C328EBEDE150}"/>
              </a:ext>
            </a:extLst>
          </p:cNvPr>
          <p:cNvSpPr txBox="1"/>
          <p:nvPr/>
        </p:nvSpPr>
        <p:spPr>
          <a:xfrm>
            <a:off x="521048" y="2780712"/>
            <a:ext cx="1193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S6 vs S7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F9096F-062B-F947-AB0D-61D19AC13A5F}"/>
              </a:ext>
            </a:extLst>
          </p:cNvPr>
          <p:cNvSpPr txBox="1"/>
          <p:nvPr/>
        </p:nvSpPr>
        <p:spPr>
          <a:xfrm>
            <a:off x="2776608" y="2780712"/>
            <a:ext cx="8480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HT-115 (SOX9 mK2, KRT20 GFP) or HT-115 (KRT20 mK2, SOX9 GFP) 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39D49-DAC6-AD49-8407-FCABD5AE34F1}"/>
              </a:ext>
            </a:extLst>
          </p:cNvPr>
          <p:cNvSpPr txBox="1"/>
          <p:nvPr/>
        </p:nvSpPr>
        <p:spPr>
          <a:xfrm>
            <a:off x="2776608" y="1229325"/>
            <a:ext cx="446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Cell Line with the Strongest Effect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7FA966-A78E-0747-92CE-E393307C71B0}"/>
              </a:ext>
            </a:extLst>
          </p:cNvPr>
          <p:cNvSpPr txBox="1"/>
          <p:nvPr/>
        </p:nvSpPr>
        <p:spPr>
          <a:xfrm>
            <a:off x="521048" y="3749922"/>
            <a:ext cx="150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S8</a:t>
            </a:r>
            <a:r>
              <a:rPr lang="en-US" sz="2400" dirty="0"/>
              <a:t> vs S10A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3828D2-9FCF-2E46-9F46-59EF1585F2BF}"/>
              </a:ext>
            </a:extLst>
          </p:cNvPr>
          <p:cNvSpPr txBox="1"/>
          <p:nvPr/>
        </p:nvSpPr>
        <p:spPr>
          <a:xfrm>
            <a:off x="2789271" y="3730826"/>
            <a:ext cx="6524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Single Channel at Day 14 </a:t>
            </a:r>
            <a:r>
              <a:rPr lang="en-US" sz="2400" dirty="0"/>
              <a:t>&gt; Dual Reporter at Day 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A40797-CF10-D44D-8B84-B4BBB856F818}"/>
              </a:ext>
            </a:extLst>
          </p:cNvPr>
          <p:cNvSpPr txBox="1"/>
          <p:nvPr/>
        </p:nvSpPr>
        <p:spPr>
          <a:xfrm>
            <a:off x="521048" y="4248539"/>
            <a:ext cx="149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S9</a:t>
            </a:r>
            <a:r>
              <a:rPr lang="en-US" sz="2400" dirty="0"/>
              <a:t> vs S10B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74F4A3-C325-2744-B7A5-26E31800644A}"/>
              </a:ext>
            </a:extLst>
          </p:cNvPr>
          <p:cNvSpPr txBox="1"/>
          <p:nvPr/>
        </p:nvSpPr>
        <p:spPr>
          <a:xfrm>
            <a:off x="2789271" y="4229443"/>
            <a:ext cx="6524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Single Channel at Day 14 </a:t>
            </a:r>
            <a:r>
              <a:rPr lang="en-US" sz="2400" dirty="0"/>
              <a:t>&gt; Dual Reporter at Day 14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EF78BF-936B-F749-88EB-D87F34A0908A}"/>
              </a:ext>
            </a:extLst>
          </p:cNvPr>
          <p:cNvSpPr txBox="1"/>
          <p:nvPr/>
        </p:nvSpPr>
        <p:spPr>
          <a:xfrm>
            <a:off x="532269" y="4747156"/>
            <a:ext cx="1262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S3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/>
              <a:t>vs S8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3CA8D-A1AC-3F46-AE67-672427A3D0E4}"/>
              </a:ext>
            </a:extLst>
          </p:cNvPr>
          <p:cNvSpPr txBox="1"/>
          <p:nvPr/>
        </p:nvSpPr>
        <p:spPr>
          <a:xfrm>
            <a:off x="532269" y="5245773"/>
            <a:ext cx="1604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S3</a:t>
            </a:r>
            <a:r>
              <a:rPr lang="en-US" sz="2400" dirty="0"/>
              <a:t> vs S10A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3A4278-B7DD-1149-AB4E-2186BCD5DAB4}"/>
              </a:ext>
            </a:extLst>
          </p:cNvPr>
          <p:cNvSpPr txBox="1"/>
          <p:nvPr/>
        </p:nvSpPr>
        <p:spPr>
          <a:xfrm>
            <a:off x="2789271" y="4747155"/>
            <a:ext cx="643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Dual Reporter at Day 7 </a:t>
            </a:r>
            <a:r>
              <a:rPr lang="en-US" sz="2400" dirty="0"/>
              <a:t>&gt; Single Channel at Day 14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934B76-AC37-9E45-9F5A-5CFB5BD657B0}"/>
              </a:ext>
            </a:extLst>
          </p:cNvPr>
          <p:cNvSpPr txBox="1"/>
          <p:nvPr/>
        </p:nvSpPr>
        <p:spPr>
          <a:xfrm>
            <a:off x="2789271" y="5245772"/>
            <a:ext cx="628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Dual Reporter at Day 7 </a:t>
            </a:r>
            <a:r>
              <a:rPr lang="en-US" sz="2400" dirty="0"/>
              <a:t>&gt; Dual Reporter at Day 14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1EACFE-6C6C-D140-8715-87176E84E984}"/>
              </a:ext>
            </a:extLst>
          </p:cNvPr>
          <p:cNvSpPr txBox="1"/>
          <p:nvPr/>
        </p:nvSpPr>
        <p:spPr>
          <a:xfrm>
            <a:off x="10156698" y="3634790"/>
            <a:ext cx="142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Cell Lines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02D331-902A-5949-8FD7-32B6397EF69F}"/>
              </a:ext>
            </a:extLst>
          </p:cNvPr>
          <p:cNvSpPr txBox="1"/>
          <p:nvPr/>
        </p:nvSpPr>
        <p:spPr>
          <a:xfrm>
            <a:off x="532269" y="3242377"/>
            <a:ext cx="197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S3 </a:t>
            </a:r>
            <a:r>
              <a:rPr lang="en-US" sz="2400" dirty="0"/>
              <a:t>vs Primer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E2A3E8-296B-0E4E-A717-24756BCBCA1D}"/>
              </a:ext>
            </a:extLst>
          </p:cNvPr>
          <p:cNvSpPr txBox="1"/>
          <p:nvPr/>
        </p:nvSpPr>
        <p:spPr>
          <a:xfrm>
            <a:off x="2789271" y="3242376"/>
            <a:ext cx="628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Dual Reporter at Day 7 </a:t>
            </a:r>
            <a:r>
              <a:rPr lang="en-US" sz="2400" dirty="0"/>
              <a:t>&gt; Single Channel at Day 7 </a:t>
            </a:r>
          </a:p>
        </p:txBody>
      </p:sp>
    </p:spTree>
    <p:extLst>
      <p:ext uri="{BB962C8B-B14F-4D97-AF65-F5344CB8AC3E}">
        <p14:creationId xmlns:p14="http://schemas.microsoft.com/office/powerpoint/2010/main" val="1895623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2FCFF74-F8B2-E241-B9F5-0C2DBB4E5D71}"/>
              </a:ext>
            </a:extLst>
          </p:cNvPr>
          <p:cNvSpPr txBox="1"/>
          <p:nvPr/>
        </p:nvSpPr>
        <p:spPr>
          <a:xfrm>
            <a:off x="241026" y="169065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Conclusion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FAC53D-FB33-9F4B-8DEB-3EE06A91D673}"/>
              </a:ext>
            </a:extLst>
          </p:cNvPr>
          <p:cNvSpPr/>
          <p:nvPr/>
        </p:nvSpPr>
        <p:spPr>
          <a:xfrm>
            <a:off x="4495807" y="1195729"/>
            <a:ext cx="2894203" cy="12400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optimal timepoint to conduct the screen (Day 7 vs Day 14)?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10699F5-E94F-6D4F-B205-8ACB34CDBF3D}"/>
              </a:ext>
            </a:extLst>
          </p:cNvPr>
          <p:cNvSpPr/>
          <p:nvPr/>
        </p:nvSpPr>
        <p:spPr>
          <a:xfrm>
            <a:off x="966427" y="1191908"/>
            <a:ext cx="2805829" cy="12400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reporter system produced a stronger effect (single vs dual)?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249D95E-9183-CF47-834A-B3E2CC40A0A6}"/>
              </a:ext>
            </a:extLst>
          </p:cNvPr>
          <p:cNvSpPr/>
          <p:nvPr/>
        </p:nvSpPr>
        <p:spPr>
          <a:xfrm>
            <a:off x="8113560" y="1191907"/>
            <a:ext cx="2805829" cy="12400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system within each cell produced a stronger effect?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BCE64-C8DE-B440-AFB5-B9FF786DAF64}"/>
              </a:ext>
            </a:extLst>
          </p:cNvPr>
          <p:cNvSpPr txBox="1"/>
          <p:nvPr/>
        </p:nvSpPr>
        <p:spPr>
          <a:xfrm>
            <a:off x="676125" y="2828441"/>
            <a:ext cx="3510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Dual Reporter system produces a stronger effect on Day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Channel produces a stronger effect on Day 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10968-62EA-DA4C-AD52-87C6D10AA176}"/>
              </a:ext>
            </a:extLst>
          </p:cNvPr>
          <p:cNvSpPr txBox="1"/>
          <p:nvPr/>
        </p:nvSpPr>
        <p:spPr>
          <a:xfrm>
            <a:off x="8183105" y="2828441"/>
            <a:ext cx="34320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S1</a:t>
            </a:r>
            <a:r>
              <a:rPr lang="en-US" dirty="0"/>
              <a:t> vs. S2</a:t>
            </a:r>
          </a:p>
          <a:p>
            <a:r>
              <a:rPr lang="en-US" dirty="0"/>
              <a:t>LS180 (SOX9 GFP, KRT20 mK2)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S3</a:t>
            </a:r>
            <a:r>
              <a:rPr lang="en-US" dirty="0"/>
              <a:t> vs. S4 vs. S5</a:t>
            </a:r>
          </a:p>
          <a:p>
            <a:r>
              <a:rPr lang="en-US" dirty="0"/>
              <a:t>HT-29 (SOX9 mK2, KRT20 GFP)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S6 vs. S7</a:t>
            </a:r>
          </a:p>
          <a:p>
            <a:r>
              <a:rPr lang="en-US" dirty="0"/>
              <a:t>HT-115 (SOX9 mK2, KRT20 GFP) or </a:t>
            </a:r>
          </a:p>
          <a:p>
            <a:r>
              <a:rPr lang="en-US" dirty="0"/>
              <a:t>HT-115 (KRT20 mK2, SOX9 GFP)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ED83E-72BE-A741-835B-BB71F09E8C8C}"/>
              </a:ext>
            </a:extLst>
          </p:cNvPr>
          <p:cNvSpPr txBox="1"/>
          <p:nvPr/>
        </p:nvSpPr>
        <p:spPr>
          <a:xfrm>
            <a:off x="4495807" y="2828441"/>
            <a:ext cx="3068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7 consistently produced the expected enrichment and depletion profiles of target gRNA with greater magnitude than Day 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7713AC-4B9D-4485-97DC-C70CF51F7541}"/>
              </a:ext>
            </a:extLst>
          </p:cNvPr>
          <p:cNvSpPr/>
          <p:nvPr/>
        </p:nvSpPr>
        <p:spPr>
          <a:xfrm>
            <a:off x="3680808" y="5174733"/>
            <a:ext cx="443275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S1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&lt;&lt; S6 vs. S7 &lt;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1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B487CFAE-B15D-4236-A501-4BA9F19EC6EE}"/>
              </a:ext>
            </a:extLst>
          </p:cNvPr>
          <p:cNvGrpSpPr/>
          <p:nvPr/>
        </p:nvGrpSpPr>
        <p:grpSpPr>
          <a:xfrm>
            <a:off x="909978" y="1023986"/>
            <a:ext cx="10296741" cy="5532924"/>
            <a:chOff x="2654850" y="1500715"/>
            <a:chExt cx="4953796" cy="3521783"/>
          </a:xfrm>
        </p:grpSpPr>
        <p:sp>
          <p:nvSpPr>
            <p:cNvPr id="41" name="Rectangle 163">
              <a:extLst>
                <a:ext uri="{FF2B5EF4-FFF2-40B4-BE49-F238E27FC236}">
                  <a16:creationId xmlns:a16="http://schemas.microsoft.com/office/drawing/2014/main" id="{F920F7E7-8F43-49F3-A473-C2A96252B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840" y="4709836"/>
              <a:ext cx="105140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0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2" name="Rectangle 163">
              <a:extLst>
                <a:ext uri="{FF2B5EF4-FFF2-40B4-BE49-F238E27FC236}">
                  <a16:creationId xmlns:a16="http://schemas.microsoft.com/office/drawing/2014/main" id="{A03D64B6-0835-48F9-9BFC-591AA8565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88" y="4709836"/>
              <a:ext cx="236890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-10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3" name="Rectangle 163">
              <a:extLst>
                <a:ext uri="{FF2B5EF4-FFF2-40B4-BE49-F238E27FC236}">
                  <a16:creationId xmlns:a16="http://schemas.microsoft.com/office/drawing/2014/main" id="{31BC4098-9B47-48F7-BDAE-EFB80791A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6655" y="4709836"/>
              <a:ext cx="109512" cy="156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10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4" name="Rectangle 163">
              <a:extLst>
                <a:ext uri="{FF2B5EF4-FFF2-40B4-BE49-F238E27FC236}">
                  <a16:creationId xmlns:a16="http://schemas.microsoft.com/office/drawing/2014/main" id="{F83A1BC5-57E2-4363-8748-BF7818F93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0371" y="4709836"/>
              <a:ext cx="105144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5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5" name="Rectangle 163">
              <a:extLst>
                <a:ext uri="{FF2B5EF4-FFF2-40B4-BE49-F238E27FC236}">
                  <a16:creationId xmlns:a16="http://schemas.microsoft.com/office/drawing/2014/main" id="{AE1915E1-59C5-43A3-B04E-32C6981BE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3080" y="4709836"/>
              <a:ext cx="105140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0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6" name="Rectangle 163">
              <a:extLst>
                <a:ext uri="{FF2B5EF4-FFF2-40B4-BE49-F238E27FC236}">
                  <a16:creationId xmlns:a16="http://schemas.microsoft.com/office/drawing/2014/main" id="{17AB0B72-822E-41CF-BE65-A23EA9580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910" y="4709836"/>
              <a:ext cx="175029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-5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pic>
          <p:nvPicPr>
            <p:cNvPr id="47" name="Picture 46" descr="A close up of a map&#10;&#10;Description automatically generated">
              <a:extLst>
                <a:ext uri="{FF2B5EF4-FFF2-40B4-BE49-F238E27FC236}">
                  <a16:creationId xmlns:a16="http://schemas.microsoft.com/office/drawing/2014/main" id="{8C663E2D-703B-49A9-8926-06EF47EC0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19" t="3861" r="16890" b="8804"/>
            <a:stretch/>
          </p:blipFill>
          <p:spPr>
            <a:xfrm>
              <a:off x="3032809" y="1549673"/>
              <a:ext cx="2030959" cy="3129189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055668-9840-4F27-9E58-DF8B2BD865CC}"/>
                </a:ext>
              </a:extLst>
            </p:cNvPr>
            <p:cNvCxnSpPr/>
            <p:nvPr/>
          </p:nvCxnSpPr>
          <p:spPr>
            <a:xfrm>
              <a:off x="3022389" y="1549677"/>
              <a:ext cx="0" cy="31861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974896-08C2-4A64-BE8C-BD050F8B10FF}"/>
                </a:ext>
              </a:extLst>
            </p:cNvPr>
            <p:cNvCxnSpPr/>
            <p:nvPr/>
          </p:nvCxnSpPr>
          <p:spPr>
            <a:xfrm>
              <a:off x="2912035" y="1653719"/>
              <a:ext cx="106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41DB9DF-65D7-427C-91AF-5F3D0972D4F2}"/>
                </a:ext>
              </a:extLst>
            </p:cNvPr>
            <p:cNvCxnSpPr/>
            <p:nvPr/>
          </p:nvCxnSpPr>
          <p:spPr>
            <a:xfrm>
              <a:off x="2912035" y="2268963"/>
              <a:ext cx="106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035BB4E-1D39-4C26-9105-55FA278DB910}"/>
                </a:ext>
              </a:extLst>
            </p:cNvPr>
            <p:cNvCxnSpPr/>
            <p:nvPr/>
          </p:nvCxnSpPr>
          <p:spPr>
            <a:xfrm>
              <a:off x="2912035" y="2884207"/>
              <a:ext cx="106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F8C8CD1-C0CA-41F4-B72E-47CEA9CFB521}"/>
                </a:ext>
              </a:extLst>
            </p:cNvPr>
            <p:cNvCxnSpPr/>
            <p:nvPr/>
          </p:nvCxnSpPr>
          <p:spPr>
            <a:xfrm>
              <a:off x="2912035" y="3499451"/>
              <a:ext cx="106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697806C-EE8D-4462-9A45-D80ED929B2B2}"/>
                </a:ext>
              </a:extLst>
            </p:cNvPr>
            <p:cNvCxnSpPr/>
            <p:nvPr/>
          </p:nvCxnSpPr>
          <p:spPr>
            <a:xfrm>
              <a:off x="2912035" y="4114695"/>
              <a:ext cx="106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D819953-55AB-44DF-ACA5-2D6B0BBE41F8}"/>
                </a:ext>
              </a:extLst>
            </p:cNvPr>
            <p:cNvCxnSpPr/>
            <p:nvPr/>
          </p:nvCxnSpPr>
          <p:spPr>
            <a:xfrm>
              <a:off x="2912035" y="4709836"/>
              <a:ext cx="10621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163">
              <a:extLst>
                <a:ext uri="{FF2B5EF4-FFF2-40B4-BE49-F238E27FC236}">
                  <a16:creationId xmlns:a16="http://schemas.microsoft.com/office/drawing/2014/main" id="{07216376-80D9-45E7-8E26-00D9260B8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349" y="1573642"/>
              <a:ext cx="109512" cy="156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15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56" name="Rectangle 163">
              <a:extLst>
                <a:ext uri="{FF2B5EF4-FFF2-40B4-BE49-F238E27FC236}">
                  <a16:creationId xmlns:a16="http://schemas.microsoft.com/office/drawing/2014/main" id="{981C3E05-3B2F-414B-A58E-496A5E5BA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349" y="2188884"/>
              <a:ext cx="109512" cy="156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10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57" name="Rectangle 163">
              <a:extLst>
                <a:ext uri="{FF2B5EF4-FFF2-40B4-BE49-F238E27FC236}">
                  <a16:creationId xmlns:a16="http://schemas.microsoft.com/office/drawing/2014/main" id="{CEDDCFBD-6F03-4094-8158-4163512D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303" y="2804124"/>
              <a:ext cx="105144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5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58" name="Rectangle 163">
              <a:extLst>
                <a:ext uri="{FF2B5EF4-FFF2-40B4-BE49-F238E27FC236}">
                  <a16:creationId xmlns:a16="http://schemas.microsoft.com/office/drawing/2014/main" id="{62229FFD-FBF1-4512-AC86-E656A6411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306" y="3419368"/>
              <a:ext cx="105140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0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59" name="Rectangle 163">
              <a:extLst>
                <a:ext uri="{FF2B5EF4-FFF2-40B4-BE49-F238E27FC236}">
                  <a16:creationId xmlns:a16="http://schemas.microsoft.com/office/drawing/2014/main" id="{C3604D16-D563-482F-BA39-798D8410D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555" y="4034614"/>
              <a:ext cx="175029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-5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60" name="Rectangle 163">
              <a:extLst>
                <a:ext uri="{FF2B5EF4-FFF2-40B4-BE49-F238E27FC236}">
                  <a16:creationId xmlns:a16="http://schemas.microsoft.com/office/drawing/2014/main" id="{C82474B0-F2EC-4A18-A995-7DA2B4667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557" y="4649854"/>
              <a:ext cx="236890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-10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61" name="Rectangle 163">
              <a:extLst>
                <a:ext uri="{FF2B5EF4-FFF2-40B4-BE49-F238E27FC236}">
                  <a16:creationId xmlns:a16="http://schemas.microsoft.com/office/drawing/2014/main" id="{BC3EDAAF-CB3A-4D96-B815-A6179E61A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464097" y="3146636"/>
              <a:ext cx="499963" cy="118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UMAP-2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98DF3D4-4E70-4D13-855B-9654C3432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14311" y="4720093"/>
              <a:ext cx="2177399" cy="98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163">
              <a:extLst>
                <a:ext uri="{FF2B5EF4-FFF2-40B4-BE49-F238E27FC236}">
                  <a16:creationId xmlns:a16="http://schemas.microsoft.com/office/drawing/2014/main" id="{34CA40B8-9B4B-47B0-8530-BB4E487C3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659" y="4709836"/>
              <a:ext cx="147078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-8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64" name="Rectangle 163">
              <a:extLst>
                <a:ext uri="{FF2B5EF4-FFF2-40B4-BE49-F238E27FC236}">
                  <a16:creationId xmlns:a16="http://schemas.microsoft.com/office/drawing/2014/main" id="{15FF3A73-B546-4C96-B799-952FDAB59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7240" y="4709836"/>
              <a:ext cx="109512" cy="156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12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65" name="Rectangle 163">
              <a:extLst>
                <a:ext uri="{FF2B5EF4-FFF2-40B4-BE49-F238E27FC236}">
                  <a16:creationId xmlns:a16="http://schemas.microsoft.com/office/drawing/2014/main" id="{C6C27525-FCE8-4363-9610-EAA50FCD6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932" y="4709836"/>
              <a:ext cx="105144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8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66" name="Rectangle 163">
              <a:extLst>
                <a:ext uri="{FF2B5EF4-FFF2-40B4-BE49-F238E27FC236}">
                  <a16:creationId xmlns:a16="http://schemas.microsoft.com/office/drawing/2014/main" id="{23F0A87A-37E0-4FB5-981A-2ABF1DF75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9631" y="4709836"/>
              <a:ext cx="175029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-4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pic>
          <p:nvPicPr>
            <p:cNvPr id="67" name="Picture 66" descr="A screenshot of text&#10;&#10;Description automatically generated">
              <a:extLst>
                <a:ext uri="{FF2B5EF4-FFF2-40B4-BE49-F238E27FC236}">
                  <a16:creationId xmlns:a16="http://schemas.microsoft.com/office/drawing/2014/main" id="{F189378B-FDB1-481A-B882-6340EEB93A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405" t="4078" r="17944" b="7464"/>
            <a:stretch/>
          </p:blipFill>
          <p:spPr>
            <a:xfrm>
              <a:off x="5435710" y="1609748"/>
              <a:ext cx="2172936" cy="3103550"/>
            </a:xfrm>
            <a:prstGeom prst="rect">
              <a:avLst/>
            </a:prstGeom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D4C78DF-19E0-4CAC-92E4-851E8CBA5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3197" y="4709836"/>
              <a:ext cx="2286000" cy="98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163">
              <a:extLst>
                <a:ext uri="{FF2B5EF4-FFF2-40B4-BE49-F238E27FC236}">
                  <a16:creationId xmlns:a16="http://schemas.microsoft.com/office/drawing/2014/main" id="{E4611488-B195-4919-B204-80396B7F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710" y="4709836"/>
              <a:ext cx="105144" cy="15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4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0CC22FF-28EE-475C-8206-2990712F5380}"/>
                </a:ext>
              </a:extLst>
            </p:cNvPr>
            <p:cNvCxnSpPr/>
            <p:nvPr/>
          </p:nvCxnSpPr>
          <p:spPr>
            <a:xfrm>
              <a:off x="5227586" y="1534391"/>
              <a:ext cx="0" cy="318610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5E02F45-30DF-4C24-A126-17867ED8A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5753" y="1500715"/>
              <a:ext cx="1136597" cy="293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APC</a:t>
              </a:r>
              <a:r>
                <a:rPr lang="en-US" sz="2400" b="1" baseline="30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KO</a:t>
              </a:r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5523E3-FA1B-4A57-973C-BA0CE994B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5011" y="1500715"/>
              <a:ext cx="843986" cy="293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APC</a:t>
              </a:r>
              <a:r>
                <a:rPr lang="en-US" sz="2400" b="1" baseline="30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WT</a:t>
              </a:r>
              <a:endParaRPr lang="en-US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163">
              <a:extLst>
                <a:ext uri="{FF2B5EF4-FFF2-40B4-BE49-F238E27FC236}">
                  <a16:creationId xmlns:a16="http://schemas.microsoft.com/office/drawing/2014/main" id="{D63B9902-6948-4454-AB7F-F3E43D1AA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556" y="4865775"/>
              <a:ext cx="377893" cy="156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UMAP-1</a:t>
              </a:r>
              <a:endPara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</p:grpSp>
      <p:sp>
        <p:nvSpPr>
          <p:cNvPr id="86" name="Title 1">
            <a:extLst>
              <a:ext uri="{FF2B5EF4-FFF2-40B4-BE49-F238E27FC236}">
                <a16:creationId xmlns:a16="http://schemas.microsoft.com/office/drawing/2014/main" id="{3BA815C5-3D26-45D4-8D86-F5603A982BD0}"/>
              </a:ext>
            </a:extLst>
          </p:cNvPr>
          <p:cNvSpPr txBox="1">
            <a:spLocks/>
          </p:cNvSpPr>
          <p:nvPr/>
        </p:nvSpPr>
        <p:spPr>
          <a:xfrm>
            <a:off x="0" y="-19821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Contribution from APC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vs APC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9A7D6B-8D20-4EE5-86F3-9EC0379B77D9}"/>
              </a:ext>
            </a:extLst>
          </p:cNvPr>
          <p:cNvSpPr/>
          <p:nvPr/>
        </p:nvSpPr>
        <p:spPr>
          <a:xfrm>
            <a:off x="6182983" y="777044"/>
            <a:ext cx="5421654" cy="5533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2680A3F-C1E1-4C8F-8CA4-36FFFAF57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70"/>
          <a:stretch/>
        </p:blipFill>
        <p:spPr>
          <a:xfrm>
            <a:off x="1169696" y="644120"/>
            <a:ext cx="9852607" cy="568700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4C667-8736-4CD8-BE2C-4F8979E91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947" y="331487"/>
            <a:ext cx="18811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APC</a:t>
            </a:r>
            <a:r>
              <a:rPr lang="en-US" sz="2400" b="1" baseline="30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E8725-02F2-4D21-A877-59BDCE34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9885" y="331487"/>
            <a:ext cx="17542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APC</a:t>
            </a:r>
            <a:r>
              <a:rPr lang="en-US" sz="2400" b="1" baseline="3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5FDB20-A108-4C74-8EBF-8EAFB13481C1}"/>
              </a:ext>
            </a:extLst>
          </p:cNvPr>
          <p:cNvSpPr/>
          <p:nvPr/>
        </p:nvSpPr>
        <p:spPr>
          <a:xfrm>
            <a:off x="175026" y="1599746"/>
            <a:ext cx="1090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SOX9 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C96300-F32E-472A-A435-31849959A3A2}"/>
              </a:ext>
            </a:extLst>
          </p:cNvPr>
          <p:cNvSpPr/>
          <p:nvPr/>
        </p:nvSpPr>
        <p:spPr>
          <a:xfrm>
            <a:off x="28037" y="4526585"/>
            <a:ext cx="1160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KRT20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102914-87B9-490E-BA7B-D281911BC6BE}"/>
              </a:ext>
            </a:extLst>
          </p:cNvPr>
          <p:cNvSpPr/>
          <p:nvPr/>
        </p:nvSpPr>
        <p:spPr>
          <a:xfrm>
            <a:off x="117734" y="3429000"/>
            <a:ext cx="11836182" cy="2881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6120B-ED80-4333-ADBB-BB57F6825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" r="341"/>
          <a:stretch/>
        </p:blipFill>
        <p:spPr>
          <a:xfrm>
            <a:off x="57623" y="726611"/>
            <a:ext cx="3661709" cy="2540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30EB4-6078-456D-B4C0-05D63C8A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8" y="-166887"/>
            <a:ext cx="10515600" cy="1325563"/>
          </a:xfrm>
        </p:spPr>
        <p:txBody>
          <a:bodyPr/>
          <a:lstStyle/>
          <a:p>
            <a:r>
              <a:rPr lang="en-US" dirty="0"/>
              <a:t>SOX9 as a key player…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935AE8-9EBC-4BB5-9F2B-368C3FF37E1E}"/>
              </a:ext>
            </a:extLst>
          </p:cNvPr>
          <p:cNvSpPr/>
          <p:nvPr/>
        </p:nvSpPr>
        <p:spPr>
          <a:xfrm>
            <a:off x="5196286" y="2510675"/>
            <a:ext cx="1903365" cy="91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SOX9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0777B4D-8E72-4249-BFD6-7987C9F4B0C6}"/>
              </a:ext>
            </a:extLst>
          </p:cNvPr>
          <p:cNvSpPr/>
          <p:nvPr/>
        </p:nvSpPr>
        <p:spPr>
          <a:xfrm rot="2159302">
            <a:off x="4022392" y="21505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DCB6FC5-C4E9-4CB2-9968-ECDF2B6238E7}"/>
              </a:ext>
            </a:extLst>
          </p:cNvPr>
          <p:cNvSpPr/>
          <p:nvPr/>
        </p:nvSpPr>
        <p:spPr>
          <a:xfrm rot="5400000">
            <a:off x="5696573" y="39418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F0931-C3FA-4915-B5B2-ED2C2029B98D}"/>
              </a:ext>
            </a:extLst>
          </p:cNvPr>
          <p:cNvSpPr txBox="1"/>
          <p:nvPr/>
        </p:nvSpPr>
        <p:spPr>
          <a:xfrm flipH="1">
            <a:off x="3380143" y="1540030"/>
            <a:ext cx="117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Regulators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C2B14491-8081-43E0-8405-C0A98A2FACA5}"/>
              </a:ext>
            </a:extLst>
          </p:cNvPr>
          <p:cNvSpPr/>
          <p:nvPr/>
        </p:nvSpPr>
        <p:spPr>
          <a:xfrm flipV="1">
            <a:off x="7408397" y="2622412"/>
            <a:ext cx="1385335" cy="54981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036B4-D5C2-4A7F-B21C-13CA7BAF4519}"/>
              </a:ext>
            </a:extLst>
          </p:cNvPr>
          <p:cNvSpPr txBox="1"/>
          <p:nvPr/>
        </p:nvSpPr>
        <p:spPr>
          <a:xfrm>
            <a:off x="5758003" y="4908325"/>
            <a:ext cx="97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1FE4B-1466-4A84-A8A5-2260238E5B58}"/>
              </a:ext>
            </a:extLst>
          </p:cNvPr>
          <p:cNvSpPr txBox="1"/>
          <p:nvPr/>
        </p:nvSpPr>
        <p:spPr>
          <a:xfrm flipH="1">
            <a:off x="7466389" y="1290379"/>
            <a:ext cx="1285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Interactors</a:t>
            </a:r>
          </a:p>
          <a:p>
            <a:pPr algn="ctr"/>
            <a:r>
              <a:rPr lang="en-US" dirty="0"/>
              <a:t>Co-factors</a:t>
            </a:r>
          </a:p>
          <a:p>
            <a:pPr algn="ctr"/>
            <a:r>
              <a:rPr lang="en-US" dirty="0"/>
              <a:t>Stability</a:t>
            </a:r>
          </a:p>
          <a:p>
            <a:pPr algn="ctr"/>
            <a:r>
              <a:rPr lang="en-US" dirty="0"/>
              <a:t>Activity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3942E7-B021-45D3-8C05-5895EC5AFC1C}"/>
              </a:ext>
            </a:extLst>
          </p:cNvPr>
          <p:cNvGrpSpPr/>
          <p:nvPr/>
        </p:nvGrpSpPr>
        <p:grpSpPr>
          <a:xfrm>
            <a:off x="1836542" y="5154174"/>
            <a:ext cx="5901083" cy="1633147"/>
            <a:chOff x="1836542" y="5154174"/>
            <a:chExt cx="5901083" cy="1633147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2A9DAEA-BD98-445F-B508-5D7AAE702D87}"/>
                </a:ext>
              </a:extLst>
            </p:cNvPr>
            <p:cNvSpPr/>
            <p:nvPr/>
          </p:nvSpPr>
          <p:spPr>
            <a:xfrm rot="5400000">
              <a:off x="5391941" y="5728432"/>
              <a:ext cx="978408" cy="48463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5568DE-A506-48C1-87FF-2ED1DD3F959D}"/>
                </a:ext>
              </a:extLst>
            </p:cNvPr>
            <p:cNvSpPr txBox="1"/>
            <p:nvPr/>
          </p:nvSpPr>
          <p:spPr>
            <a:xfrm>
              <a:off x="4109728" y="5757533"/>
              <a:ext cx="155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Differentiation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CBC125D-367F-48FB-82A5-B41DF6E0456E}"/>
                </a:ext>
              </a:extLst>
            </p:cNvPr>
            <p:cNvSpPr/>
            <p:nvPr/>
          </p:nvSpPr>
          <p:spPr>
            <a:xfrm rot="16200000">
              <a:off x="5842600" y="5728432"/>
              <a:ext cx="978408" cy="484632"/>
            </a:xfrm>
            <a:prstGeom prst="rightArrow">
              <a:avLst/>
            </a:prstGeom>
            <a:solidFill>
              <a:srgbClr val="6FFF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00495B-1D30-4688-BDFC-397E10CC38A5}"/>
                </a:ext>
              </a:extLst>
            </p:cNvPr>
            <p:cNvSpPr txBox="1"/>
            <p:nvPr/>
          </p:nvSpPr>
          <p:spPr>
            <a:xfrm>
              <a:off x="6630272" y="5721125"/>
              <a:ext cx="11073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Stem Cell Program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0D54814-7BB1-4819-B71D-BCD24D6D9D2A}"/>
                </a:ext>
              </a:extLst>
            </p:cNvPr>
            <p:cNvGrpSpPr/>
            <p:nvPr/>
          </p:nvGrpSpPr>
          <p:grpSpPr>
            <a:xfrm>
              <a:off x="1836542" y="5154174"/>
              <a:ext cx="2120618" cy="1633147"/>
              <a:chOff x="267448" y="1191239"/>
              <a:chExt cx="3898600" cy="2958732"/>
            </a:xfrm>
          </p:grpSpPr>
          <p:pic>
            <p:nvPicPr>
              <p:cNvPr id="19" name="Content Placeholder 4">
                <a:extLst>
                  <a:ext uri="{FF2B5EF4-FFF2-40B4-BE49-F238E27FC236}">
                    <a16:creationId xmlns:a16="http://schemas.microsoft.com/office/drawing/2014/main" id="{104BE704-9ADC-4843-A247-8F68EE706E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19" t="14313"/>
              <a:stretch/>
            </p:blipFill>
            <p:spPr>
              <a:xfrm>
                <a:off x="267448" y="1191239"/>
                <a:ext cx="1876967" cy="211508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914D22-E3A0-4E5C-B344-8E4B0BD506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7115" y="3313584"/>
                <a:ext cx="1225684" cy="836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Sox9 IHC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13C7869-2D8D-442B-A2FA-D8A1E919A3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109" t="42081" r="5857" b="-412"/>
              <a:stretch/>
            </p:blipFill>
            <p:spPr>
              <a:xfrm>
                <a:off x="2251116" y="1193721"/>
                <a:ext cx="1914932" cy="2115085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F6FBFE-76C9-4A0A-878C-611BB97119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8617" y="3313582"/>
                <a:ext cx="1225684" cy="836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Krt20 IHC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B27747-DDF1-4705-9D47-0A8D06D7EEAA}"/>
              </a:ext>
            </a:extLst>
          </p:cNvPr>
          <p:cNvGrpSpPr/>
          <p:nvPr/>
        </p:nvGrpSpPr>
        <p:grpSpPr>
          <a:xfrm>
            <a:off x="9289771" y="2334088"/>
            <a:ext cx="2442782" cy="1454562"/>
            <a:chOff x="1523877" y="2944331"/>
            <a:chExt cx="2307652" cy="2382856"/>
          </a:xfrm>
        </p:grpSpPr>
        <p:pic>
          <p:nvPicPr>
            <p:cNvPr id="24" name="Picture 2" descr="Image result for DNA image sketch">
              <a:extLst>
                <a:ext uri="{FF2B5EF4-FFF2-40B4-BE49-F238E27FC236}">
                  <a16:creationId xmlns:a16="http://schemas.microsoft.com/office/drawing/2014/main" id="{B61EF0A0-B33B-419D-9088-5E2F07B17C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38" r="28639" b="20400"/>
            <a:stretch/>
          </p:blipFill>
          <p:spPr bwMode="auto">
            <a:xfrm rot="5400000">
              <a:off x="2286964" y="3818026"/>
              <a:ext cx="976503" cy="2041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431B2EB-0CC3-40A7-9B09-F94C6B01552C}"/>
                </a:ext>
              </a:extLst>
            </p:cNvPr>
            <p:cNvGrpSpPr/>
            <p:nvPr/>
          </p:nvGrpSpPr>
          <p:grpSpPr>
            <a:xfrm>
              <a:off x="1949347" y="3749961"/>
              <a:ext cx="1228494" cy="728455"/>
              <a:chOff x="4636611" y="2115336"/>
              <a:chExt cx="1313324" cy="748145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1FB78908-EE1A-49A4-86F9-EA2BF7512C23}"/>
                  </a:ext>
                </a:extLst>
              </p:cNvPr>
              <p:cNvSpPr/>
              <p:nvPr/>
            </p:nvSpPr>
            <p:spPr>
              <a:xfrm>
                <a:off x="4670101" y="2115336"/>
                <a:ext cx="1206576" cy="748145"/>
              </a:xfrm>
              <a:prstGeom prst="hexag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36A4C61-0CCA-40F5-8261-1FD161245098}"/>
                  </a:ext>
                </a:extLst>
              </p:cNvPr>
              <p:cNvSpPr txBox="1"/>
              <p:nvPr/>
            </p:nvSpPr>
            <p:spPr>
              <a:xfrm>
                <a:off x="4636611" y="2157581"/>
                <a:ext cx="1313324" cy="47414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SOX9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9E04E94-5084-4CC8-A19E-E4AA8710EB98}"/>
                </a:ext>
              </a:extLst>
            </p:cNvPr>
            <p:cNvGrpSpPr/>
            <p:nvPr/>
          </p:nvGrpSpPr>
          <p:grpSpPr>
            <a:xfrm>
              <a:off x="1523877" y="3574534"/>
              <a:ext cx="637416" cy="471242"/>
              <a:chOff x="1262729" y="2146708"/>
              <a:chExt cx="2121785" cy="77937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EA05C3F-FE98-434B-BC8D-61F73DBC4442}"/>
                  </a:ext>
                </a:extLst>
              </p:cNvPr>
              <p:cNvSpPr/>
              <p:nvPr/>
            </p:nvSpPr>
            <p:spPr>
              <a:xfrm>
                <a:off x="1673472" y="2177935"/>
                <a:ext cx="1313326" cy="748145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BCF9254-1B98-4D28-9A1B-56CF3688A09B}"/>
                  </a:ext>
                </a:extLst>
              </p:cNvPr>
              <p:cNvSpPr txBox="1"/>
              <p:nvPr/>
            </p:nvSpPr>
            <p:spPr>
              <a:xfrm>
                <a:off x="1262729" y="2146708"/>
                <a:ext cx="2121785" cy="6108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33315FE-D5B0-4A6F-9908-0BBA598382AB}"/>
                </a:ext>
              </a:extLst>
            </p:cNvPr>
            <p:cNvGrpSpPr/>
            <p:nvPr/>
          </p:nvGrpSpPr>
          <p:grpSpPr>
            <a:xfrm>
              <a:off x="2353146" y="4523258"/>
              <a:ext cx="422069" cy="75393"/>
              <a:chOff x="8378538" y="3242434"/>
              <a:chExt cx="914432" cy="114246"/>
            </a:xfrm>
          </p:grpSpPr>
          <p:sp>
            <p:nvSpPr>
              <p:cNvPr id="40" name="Rectangle: Single Corner Rounded 39">
                <a:extLst>
                  <a:ext uri="{FF2B5EF4-FFF2-40B4-BE49-F238E27FC236}">
                    <a16:creationId xmlns:a16="http://schemas.microsoft.com/office/drawing/2014/main" id="{BB6667C6-75A9-4298-A4FB-8004461BA508}"/>
                  </a:ext>
                </a:extLst>
              </p:cNvPr>
              <p:cNvSpPr/>
              <p:nvPr/>
            </p:nvSpPr>
            <p:spPr>
              <a:xfrm rot="2465259">
                <a:off x="8459038" y="3249081"/>
                <a:ext cx="833932" cy="107599"/>
              </a:xfrm>
              <a:prstGeom prst="round1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Rectangle: Single Corner Rounded 40">
                <a:extLst>
                  <a:ext uri="{FF2B5EF4-FFF2-40B4-BE49-F238E27FC236}">
                    <a16:creationId xmlns:a16="http://schemas.microsoft.com/office/drawing/2014/main" id="{A1CC330F-3B8D-445D-98FB-B96EA0A8165D}"/>
                  </a:ext>
                </a:extLst>
              </p:cNvPr>
              <p:cNvSpPr/>
              <p:nvPr/>
            </p:nvSpPr>
            <p:spPr>
              <a:xfrm rot="19134741" flipH="1">
                <a:off x="8378538" y="3242434"/>
                <a:ext cx="833932" cy="60044"/>
              </a:xfrm>
              <a:prstGeom prst="round1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8A7D35F-2F50-4AF7-AB74-FBFA5336112C}"/>
                </a:ext>
              </a:extLst>
            </p:cNvPr>
            <p:cNvGrpSpPr/>
            <p:nvPr/>
          </p:nvGrpSpPr>
          <p:grpSpPr>
            <a:xfrm>
              <a:off x="1953074" y="4548514"/>
              <a:ext cx="422069" cy="75393"/>
              <a:chOff x="8378538" y="3242434"/>
              <a:chExt cx="914432" cy="114246"/>
            </a:xfrm>
          </p:grpSpPr>
          <p:sp>
            <p:nvSpPr>
              <p:cNvPr id="38" name="Rectangle: Single Corner Rounded 37">
                <a:extLst>
                  <a:ext uri="{FF2B5EF4-FFF2-40B4-BE49-F238E27FC236}">
                    <a16:creationId xmlns:a16="http://schemas.microsoft.com/office/drawing/2014/main" id="{8CC577C7-7847-4C99-A6F0-3E1A57A7DE51}"/>
                  </a:ext>
                </a:extLst>
              </p:cNvPr>
              <p:cNvSpPr/>
              <p:nvPr/>
            </p:nvSpPr>
            <p:spPr>
              <a:xfrm rot="2465259">
                <a:off x="8459038" y="3249081"/>
                <a:ext cx="833932" cy="107599"/>
              </a:xfrm>
              <a:prstGeom prst="round1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9" name="Rectangle: Single Corner Rounded 38">
                <a:extLst>
                  <a:ext uri="{FF2B5EF4-FFF2-40B4-BE49-F238E27FC236}">
                    <a16:creationId xmlns:a16="http://schemas.microsoft.com/office/drawing/2014/main" id="{FCA22117-0AA7-48F7-9916-8469B59E35CD}"/>
                  </a:ext>
                </a:extLst>
              </p:cNvPr>
              <p:cNvSpPr/>
              <p:nvPr/>
            </p:nvSpPr>
            <p:spPr>
              <a:xfrm rot="19134741" flipH="1">
                <a:off x="8378538" y="3242434"/>
                <a:ext cx="833932" cy="60044"/>
              </a:xfrm>
              <a:prstGeom prst="round1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14D285D-6936-4866-9A99-0E9170750F7A}"/>
                </a:ext>
              </a:extLst>
            </p:cNvPr>
            <p:cNvGrpSpPr/>
            <p:nvPr/>
          </p:nvGrpSpPr>
          <p:grpSpPr>
            <a:xfrm>
              <a:off x="2766368" y="4541898"/>
              <a:ext cx="422069" cy="75393"/>
              <a:chOff x="8378538" y="3242434"/>
              <a:chExt cx="914432" cy="114246"/>
            </a:xfrm>
          </p:grpSpPr>
          <p:sp>
            <p:nvSpPr>
              <p:cNvPr id="36" name="Rectangle: Single Corner Rounded 35">
                <a:extLst>
                  <a:ext uri="{FF2B5EF4-FFF2-40B4-BE49-F238E27FC236}">
                    <a16:creationId xmlns:a16="http://schemas.microsoft.com/office/drawing/2014/main" id="{49844D97-08AD-4071-BAF5-47CF407A834C}"/>
                  </a:ext>
                </a:extLst>
              </p:cNvPr>
              <p:cNvSpPr/>
              <p:nvPr/>
            </p:nvSpPr>
            <p:spPr>
              <a:xfrm rot="2465259">
                <a:off x="8459038" y="3249081"/>
                <a:ext cx="833932" cy="107599"/>
              </a:xfrm>
              <a:prstGeom prst="round1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7" name="Rectangle: Single Corner Rounded 36">
                <a:extLst>
                  <a:ext uri="{FF2B5EF4-FFF2-40B4-BE49-F238E27FC236}">
                    <a16:creationId xmlns:a16="http://schemas.microsoft.com/office/drawing/2014/main" id="{54A6C2B6-DAC3-4613-8847-C97ACDC6A1E2}"/>
                  </a:ext>
                </a:extLst>
              </p:cNvPr>
              <p:cNvSpPr/>
              <p:nvPr/>
            </p:nvSpPr>
            <p:spPr>
              <a:xfrm rot="19134741" flipH="1">
                <a:off x="8378538" y="3242434"/>
                <a:ext cx="833932" cy="60044"/>
              </a:xfrm>
              <a:prstGeom prst="round1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BCBE147-B4C0-4C23-894E-2C5B618E26FD}"/>
                </a:ext>
              </a:extLst>
            </p:cNvPr>
            <p:cNvGrpSpPr/>
            <p:nvPr/>
          </p:nvGrpSpPr>
          <p:grpSpPr>
            <a:xfrm>
              <a:off x="2995414" y="3334952"/>
              <a:ext cx="836115" cy="728455"/>
              <a:chOff x="4601015" y="2094793"/>
              <a:chExt cx="1313324" cy="748145"/>
            </a:xfrm>
          </p:grpSpPr>
          <p:sp>
            <p:nvSpPr>
              <p:cNvPr id="34" name="Hexagon 33">
                <a:extLst>
                  <a:ext uri="{FF2B5EF4-FFF2-40B4-BE49-F238E27FC236}">
                    <a16:creationId xmlns:a16="http://schemas.microsoft.com/office/drawing/2014/main" id="{A155C15B-595C-4A9F-897D-4996E5436641}"/>
                  </a:ext>
                </a:extLst>
              </p:cNvPr>
              <p:cNvSpPr/>
              <p:nvPr/>
            </p:nvSpPr>
            <p:spPr>
              <a:xfrm>
                <a:off x="4636611" y="2094793"/>
                <a:ext cx="1206575" cy="748145"/>
              </a:xfrm>
              <a:prstGeom prst="hexagon">
                <a:avLst/>
              </a:prstGeom>
              <a:solidFill>
                <a:srgbClr val="CC99FF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718E7-C945-4268-99B5-D73EF4DB91C5}"/>
                  </a:ext>
                </a:extLst>
              </p:cNvPr>
              <p:cNvSpPr txBox="1"/>
              <p:nvPr/>
            </p:nvSpPr>
            <p:spPr>
              <a:xfrm>
                <a:off x="4601015" y="2170595"/>
                <a:ext cx="1313324" cy="47414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B0D6351-869D-41FD-B4A9-90FBF6AE644D}"/>
                </a:ext>
              </a:extLst>
            </p:cNvPr>
            <p:cNvGrpSpPr/>
            <p:nvPr/>
          </p:nvGrpSpPr>
          <p:grpSpPr>
            <a:xfrm>
              <a:off x="2134205" y="2944331"/>
              <a:ext cx="836115" cy="728455"/>
              <a:chOff x="4618813" y="2115336"/>
              <a:chExt cx="1313324" cy="748145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9D37D2C0-81C3-4803-9C5F-E334474BF7E7}"/>
                  </a:ext>
                </a:extLst>
              </p:cNvPr>
              <p:cNvSpPr/>
              <p:nvPr/>
            </p:nvSpPr>
            <p:spPr>
              <a:xfrm>
                <a:off x="4670101" y="2115336"/>
                <a:ext cx="1206576" cy="748145"/>
              </a:xfrm>
              <a:prstGeom prst="hexag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rgbClr val="00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48378A-625B-4769-A6D2-090BB57AEF3F}"/>
                  </a:ext>
                </a:extLst>
              </p:cNvPr>
              <p:cNvSpPr txBox="1"/>
              <p:nvPr/>
            </p:nvSpPr>
            <p:spPr>
              <a:xfrm>
                <a:off x="4618813" y="2196622"/>
                <a:ext cx="1313324" cy="47414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1F42A04-E15C-41C3-806E-22174736FD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4" t="11524" r="3421" b="7450"/>
          <a:stretch/>
        </p:blipFill>
        <p:spPr>
          <a:xfrm>
            <a:off x="886924" y="1701370"/>
            <a:ext cx="992889" cy="69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67D49-E775-4B8A-8D06-5DECFEF4C68A}"/>
              </a:ext>
            </a:extLst>
          </p:cNvPr>
          <p:cNvSpPr txBox="1"/>
          <p:nvPr/>
        </p:nvSpPr>
        <p:spPr>
          <a:xfrm>
            <a:off x="1793480" y="1701370"/>
            <a:ext cx="111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Merck60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C0A8DE9-A6A7-4FC5-A5D3-082BBBCB3E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26" t="10373" r="5310" b="7117"/>
          <a:stretch/>
        </p:blipFill>
        <p:spPr>
          <a:xfrm>
            <a:off x="807786" y="3267126"/>
            <a:ext cx="2161382" cy="158944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8624F4B-CD74-44E0-997D-5E8371D94DAE}"/>
              </a:ext>
            </a:extLst>
          </p:cNvPr>
          <p:cNvGrpSpPr/>
          <p:nvPr/>
        </p:nvGrpSpPr>
        <p:grpSpPr>
          <a:xfrm>
            <a:off x="9067719" y="2314363"/>
            <a:ext cx="485624" cy="511504"/>
            <a:chOff x="4322325" y="2367251"/>
            <a:chExt cx="485624" cy="511504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35E3F45-3D3A-4A26-8B4B-3EBE538A0CCF}"/>
                </a:ext>
              </a:extLst>
            </p:cNvPr>
            <p:cNvCxnSpPr/>
            <p:nvPr/>
          </p:nvCxnSpPr>
          <p:spPr>
            <a:xfrm>
              <a:off x="4322325" y="2413894"/>
              <a:ext cx="217920" cy="25760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7E09426-8ACA-4585-90FE-B5DE5F9E87DD}"/>
                </a:ext>
              </a:extLst>
            </p:cNvPr>
            <p:cNvCxnSpPr/>
            <p:nvPr/>
          </p:nvCxnSpPr>
          <p:spPr>
            <a:xfrm>
              <a:off x="4375083" y="2367251"/>
              <a:ext cx="217920" cy="25760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6568572-6672-476F-94C9-49E76B169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2972" y="2651564"/>
              <a:ext cx="1" cy="227191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68A1F4B-3D78-4531-B407-8FB6E6DBB24F}"/>
                </a:ext>
              </a:extLst>
            </p:cNvPr>
            <p:cNvCxnSpPr>
              <a:cxnSpLocks/>
            </p:cNvCxnSpPr>
            <p:nvPr/>
          </p:nvCxnSpPr>
          <p:spPr>
            <a:xfrm>
              <a:off x="4579349" y="2617175"/>
              <a:ext cx="228600" cy="0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0B1FADF-06B0-48C5-913E-1AE9BD06C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0287" y="2693217"/>
              <a:ext cx="1" cy="18288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AA72997-D519-4CF0-89D2-D3674907A5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0290" y="2572743"/>
              <a:ext cx="182880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Down Arrow 14">
            <a:extLst>
              <a:ext uri="{FF2B5EF4-FFF2-40B4-BE49-F238E27FC236}">
                <a16:creationId xmlns:a16="http://schemas.microsoft.com/office/drawing/2014/main" id="{CBE1A1A1-525C-48FC-9DB6-303744370759}"/>
              </a:ext>
            </a:extLst>
          </p:cNvPr>
          <p:cNvSpPr/>
          <p:nvPr/>
        </p:nvSpPr>
        <p:spPr>
          <a:xfrm rot="10800000" flipV="1">
            <a:off x="10164302" y="4053937"/>
            <a:ext cx="626471" cy="525215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E56173C-F1C9-45F2-B731-59B61DE82C83}"/>
              </a:ext>
            </a:extLst>
          </p:cNvPr>
          <p:cNvGrpSpPr/>
          <p:nvPr/>
        </p:nvGrpSpPr>
        <p:grpSpPr>
          <a:xfrm>
            <a:off x="9141963" y="4750032"/>
            <a:ext cx="2872976" cy="1463022"/>
            <a:chOff x="9693411" y="3699386"/>
            <a:chExt cx="2364860" cy="134737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BCDA600-AA0E-4991-A128-603BFB677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812"/>
            <a:stretch/>
          </p:blipFill>
          <p:spPr>
            <a:xfrm>
              <a:off x="10875841" y="3761271"/>
              <a:ext cx="865753" cy="932302"/>
            </a:xfrm>
            <a:prstGeom prst="rect">
              <a:avLst/>
            </a:prstGeom>
          </p:spPr>
        </p:pic>
        <p:pic>
          <p:nvPicPr>
            <p:cNvPr id="58" name="Picture 8" descr="Thermo Scientific LTQ XL Orbitrap Mass Spectrometer from $1,204.99/mo">
              <a:extLst>
                <a:ext uri="{FF2B5EF4-FFF2-40B4-BE49-F238E27FC236}">
                  <a16:creationId xmlns:a16="http://schemas.microsoft.com/office/drawing/2014/main" id="{1ED69C35-B48F-4D21-BB1F-1D22D3456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1" t="13896" r="6063" b="8323"/>
            <a:stretch/>
          </p:blipFill>
          <p:spPr bwMode="auto">
            <a:xfrm>
              <a:off x="9776138" y="3699386"/>
              <a:ext cx="1016637" cy="957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315">
              <a:extLst>
                <a:ext uri="{FF2B5EF4-FFF2-40B4-BE49-F238E27FC236}">
                  <a16:creationId xmlns:a16="http://schemas.microsoft.com/office/drawing/2014/main" id="{BF0D42B9-18F7-4540-ADD8-92A585B5F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3411" y="4882943"/>
              <a:ext cx="2364860" cy="163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Mass </a:t>
              </a:r>
              <a:r>
                <a:rPr lang="en-US" altLang="en-US" b="1" dirty="0">
                  <a:solidFill>
                    <a:srgbClr val="000000"/>
                  </a:solidFill>
                </a:rPr>
                <a:t>Spectrometry</a:t>
              </a:r>
              <a:endPara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6134311-F9C5-4E85-97DC-8CF53133A87F}"/>
              </a:ext>
            </a:extLst>
          </p:cNvPr>
          <p:cNvSpPr/>
          <p:nvPr/>
        </p:nvSpPr>
        <p:spPr>
          <a:xfrm flipV="1">
            <a:off x="1888477" y="2070700"/>
            <a:ext cx="930074" cy="190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1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 animBg="1"/>
      <p:bldP spid="11" grpId="0"/>
      <p:bldP spid="12" grpId="0"/>
      <p:bldP spid="8" grpId="0"/>
      <p:bldP spid="55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3B78-9DF0-4463-85DF-7FDB1E80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0" y="-31763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Experimental Approaches Using Reporter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F13398-2F60-4C03-AA92-70D6AB042B1A}"/>
              </a:ext>
            </a:extLst>
          </p:cNvPr>
          <p:cNvGrpSpPr/>
          <p:nvPr/>
        </p:nvGrpSpPr>
        <p:grpSpPr>
          <a:xfrm>
            <a:off x="4567862" y="1833557"/>
            <a:ext cx="2597833" cy="1694978"/>
            <a:chOff x="2079512" y="1885464"/>
            <a:chExt cx="2597833" cy="169497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57E30E4-F1A1-4CD4-A109-C1600D9E8528}"/>
                </a:ext>
              </a:extLst>
            </p:cNvPr>
            <p:cNvGrpSpPr/>
            <p:nvPr/>
          </p:nvGrpSpPr>
          <p:grpSpPr>
            <a:xfrm>
              <a:off x="2541217" y="1885464"/>
              <a:ext cx="2129753" cy="370495"/>
              <a:chOff x="6409819" y="5009045"/>
              <a:chExt cx="2129753" cy="37049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8E2E78-2B73-4B6B-83D7-653A86D4E5C5}"/>
                  </a:ext>
                </a:extLst>
              </p:cNvPr>
              <p:cNvSpPr/>
              <p:nvPr/>
            </p:nvSpPr>
            <p:spPr>
              <a:xfrm>
                <a:off x="7101316" y="5011208"/>
                <a:ext cx="566586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rgbClr val="008000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GFP</a:t>
                </a:r>
                <a:endParaRPr lang="en-US" sz="12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74E886D-912B-435A-8CD6-36C7B9BCD577}"/>
                  </a:ext>
                </a:extLst>
              </p:cNvPr>
              <p:cNvSpPr/>
              <p:nvPr/>
            </p:nvSpPr>
            <p:spPr>
              <a:xfrm>
                <a:off x="7817934" y="5010383"/>
                <a:ext cx="721638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46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Neo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FCB5B0-6BFF-4A03-A23E-46CE4AAC985B}"/>
                  </a:ext>
                </a:extLst>
              </p:cNvPr>
              <p:cNvSpPr/>
              <p:nvPr/>
            </p:nvSpPr>
            <p:spPr>
              <a:xfrm>
                <a:off x="6409819" y="5009045"/>
                <a:ext cx="523132" cy="3704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T2A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402025F-B083-443C-A7DE-E2244F653836}"/>
                  </a:ext>
                </a:extLst>
              </p:cNvPr>
              <p:cNvCxnSpPr/>
              <p:nvPr/>
            </p:nvCxnSpPr>
            <p:spPr>
              <a:xfrm>
                <a:off x="6935749" y="5190904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7E5E735-9EBB-465F-AC37-C1A385616675}"/>
                  </a:ext>
                </a:extLst>
              </p:cNvPr>
              <p:cNvCxnSpPr/>
              <p:nvPr/>
            </p:nvCxnSpPr>
            <p:spPr>
              <a:xfrm>
                <a:off x="7667902" y="5199468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3A1825-74A6-4D24-BDAB-B635203073D6}"/>
                </a:ext>
              </a:extLst>
            </p:cNvPr>
            <p:cNvGrpSpPr/>
            <p:nvPr/>
          </p:nvGrpSpPr>
          <p:grpSpPr>
            <a:xfrm>
              <a:off x="2079512" y="2555044"/>
              <a:ext cx="2597833" cy="1025398"/>
              <a:chOff x="5812963" y="5678625"/>
              <a:chExt cx="2597833" cy="1025398"/>
            </a:xfrm>
          </p:grpSpPr>
          <p:pic>
            <p:nvPicPr>
              <p:cNvPr id="9" name="Picture 2" descr="Image result for DNA image sketch">
                <a:extLst>
                  <a:ext uri="{FF2B5EF4-FFF2-40B4-BE49-F238E27FC236}">
                    <a16:creationId xmlns:a16="http://schemas.microsoft.com/office/drawing/2014/main" id="{D6184F5D-1E77-4D31-91B7-50DB0F25E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8" r="28639" b="20400"/>
              <a:stretch/>
            </p:blipFill>
            <p:spPr bwMode="auto">
              <a:xfrm rot="5400000">
                <a:off x="7237801" y="4988257"/>
                <a:ext cx="482627" cy="1863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5EC0839-3506-4302-BC9B-838742D28142}"/>
                  </a:ext>
                </a:extLst>
              </p:cNvPr>
              <p:cNvGrpSpPr/>
              <p:nvPr/>
            </p:nvGrpSpPr>
            <p:grpSpPr>
              <a:xfrm>
                <a:off x="5812963" y="5774414"/>
                <a:ext cx="863600" cy="274320"/>
                <a:chOff x="9418592" y="5111786"/>
                <a:chExt cx="277267" cy="14185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651FAA0-4CD7-499E-B412-1A6E65CE1EB6}"/>
                    </a:ext>
                  </a:extLst>
                </p:cNvPr>
                <p:cNvCxnSpPr/>
                <p:nvPr/>
              </p:nvCxnSpPr>
              <p:spPr>
                <a:xfrm flipH="1">
                  <a:off x="9426365" y="5111786"/>
                  <a:ext cx="0" cy="14185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6F5633A1-0A23-475D-901F-01E32F0A2D52}"/>
                    </a:ext>
                  </a:extLst>
                </p:cNvPr>
                <p:cNvCxnSpPr/>
                <p:nvPr/>
              </p:nvCxnSpPr>
              <p:spPr>
                <a:xfrm>
                  <a:off x="9418592" y="5121124"/>
                  <a:ext cx="27726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68982C-6A7A-4D9D-AD6F-9CADF78BF65D}"/>
                  </a:ext>
                </a:extLst>
              </p:cNvPr>
              <p:cNvSpPr/>
              <p:nvPr/>
            </p:nvSpPr>
            <p:spPr>
              <a:xfrm>
                <a:off x="5879119" y="5821108"/>
                <a:ext cx="7312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SOX9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B2A9D7C-85EF-4677-B326-A1C057CF81D5}"/>
                  </a:ext>
                </a:extLst>
              </p:cNvPr>
              <p:cNvSpPr/>
              <p:nvPr/>
            </p:nvSpPr>
            <p:spPr>
              <a:xfrm>
                <a:off x="6243224" y="6119248"/>
                <a:ext cx="20906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Stem Cell Reporter </a:t>
                </a:r>
              </a:p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FE96D5B-B8BB-4C19-A3ED-1B04F45EC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867" y="2321230"/>
              <a:ext cx="973103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670F439-3258-4A6F-9945-CE818BE29861}"/>
                </a:ext>
              </a:extLst>
            </p:cNvPr>
            <p:cNvCxnSpPr>
              <a:cxnSpLocks/>
            </p:cNvCxnSpPr>
            <p:nvPr/>
          </p:nvCxnSpPr>
          <p:spPr>
            <a:xfrm>
              <a:off x="2541217" y="2321230"/>
              <a:ext cx="916506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3B915A2-A776-4E4F-A8F1-C87450966A0E}"/>
              </a:ext>
            </a:extLst>
          </p:cNvPr>
          <p:cNvSpPr txBox="1"/>
          <p:nvPr/>
        </p:nvSpPr>
        <p:spPr>
          <a:xfrm>
            <a:off x="1044373" y="3701264"/>
            <a:ext cx="1685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Genetic Screens</a:t>
            </a:r>
          </a:p>
          <a:p>
            <a:pPr algn="ctr"/>
            <a:r>
              <a:rPr lang="en-US" dirty="0"/>
              <a:t>(David)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614335-D0DC-4844-8AA4-D646D1EDE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8" y="1419381"/>
            <a:ext cx="2210570" cy="215082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E9D4E0E-BDE6-4C72-AE0B-2B5880717CCF}"/>
              </a:ext>
            </a:extLst>
          </p:cNvPr>
          <p:cNvSpPr txBox="1"/>
          <p:nvPr/>
        </p:nvSpPr>
        <p:spPr>
          <a:xfrm>
            <a:off x="1031676" y="773050"/>
            <a:ext cx="146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Drug Screens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Pranshu</a:t>
            </a:r>
            <a:r>
              <a:rPr lang="en-US" dirty="0"/>
              <a:t>)</a:t>
            </a:r>
          </a:p>
        </p:txBody>
      </p:sp>
      <p:grpSp>
        <p:nvGrpSpPr>
          <p:cNvPr id="843" name="Group 842">
            <a:extLst>
              <a:ext uri="{FF2B5EF4-FFF2-40B4-BE49-F238E27FC236}">
                <a16:creationId xmlns:a16="http://schemas.microsoft.com/office/drawing/2014/main" id="{AF72FFD8-4E7A-4DBF-BEF9-F7116ECC1586}"/>
              </a:ext>
            </a:extLst>
          </p:cNvPr>
          <p:cNvGrpSpPr/>
          <p:nvPr/>
        </p:nvGrpSpPr>
        <p:grpSpPr>
          <a:xfrm>
            <a:off x="-116116" y="4560101"/>
            <a:ext cx="5066589" cy="2180648"/>
            <a:chOff x="2443016" y="1385928"/>
            <a:chExt cx="4498827" cy="1760226"/>
          </a:xfrm>
        </p:grpSpPr>
        <p:grpSp>
          <p:nvGrpSpPr>
            <p:cNvPr id="844" name="Group 843">
              <a:extLst>
                <a:ext uri="{FF2B5EF4-FFF2-40B4-BE49-F238E27FC236}">
                  <a16:creationId xmlns:a16="http://schemas.microsoft.com/office/drawing/2014/main" id="{C939536C-6AA9-4400-930E-0B7E97F7F984}"/>
                </a:ext>
              </a:extLst>
            </p:cNvPr>
            <p:cNvGrpSpPr/>
            <p:nvPr/>
          </p:nvGrpSpPr>
          <p:grpSpPr>
            <a:xfrm>
              <a:off x="4889979" y="1385928"/>
              <a:ext cx="2051864" cy="1760226"/>
              <a:chOff x="4109933" y="4002088"/>
              <a:chExt cx="2051864" cy="1760226"/>
            </a:xfrm>
          </p:grpSpPr>
          <p:sp>
            <p:nvSpPr>
              <p:cNvPr id="866" name="Rectangle 449">
                <a:extLst>
                  <a:ext uri="{FF2B5EF4-FFF2-40B4-BE49-F238E27FC236}">
                    <a16:creationId xmlns:a16="http://schemas.microsoft.com/office/drawing/2014/main" id="{0209FDF3-9AF1-4EAD-80A5-EA265B23B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9027" y="4002088"/>
                <a:ext cx="1561801" cy="14607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7" name="Freeform 450">
                <a:extLst>
                  <a:ext uri="{FF2B5EF4-FFF2-40B4-BE49-F238E27FC236}">
                    <a16:creationId xmlns:a16="http://schemas.microsoft.com/office/drawing/2014/main" id="{57FA2C1F-D764-4D45-B3A1-F58031898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2872" y="4795213"/>
                <a:ext cx="585675" cy="194002"/>
              </a:xfrm>
              <a:custGeom>
                <a:avLst/>
                <a:gdLst>
                  <a:gd name="T0" fmla="*/ 15 w 288"/>
                  <a:gd name="T1" fmla="*/ 3 h 102"/>
                  <a:gd name="T2" fmla="*/ 288 w 288"/>
                  <a:gd name="T3" fmla="*/ 0 h 102"/>
                  <a:gd name="T4" fmla="*/ 150 w 288"/>
                  <a:gd name="T5" fmla="*/ 102 h 102"/>
                  <a:gd name="T6" fmla="*/ 0 w 28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02">
                    <a:moveTo>
                      <a:pt x="15" y="3"/>
                    </a:moveTo>
                    <a:lnTo>
                      <a:pt x="288" y="0"/>
                    </a:lnTo>
                    <a:lnTo>
                      <a:pt x="150" y="102"/>
                    </a:lnTo>
                    <a:lnTo>
                      <a:pt x="0" y="102"/>
                    </a:lnTo>
                  </a:path>
                </a:pathLst>
              </a:custGeom>
              <a:noFill/>
              <a:ln w="4763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8" name="Line 451">
                <a:extLst>
                  <a:ext uri="{FF2B5EF4-FFF2-40B4-BE49-F238E27FC236}">
                    <a16:creationId xmlns:a16="http://schemas.microsoft.com/office/drawing/2014/main" id="{36631D5F-2B63-4B06-B867-9A2D7F479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22872" y="4800920"/>
                <a:ext cx="30505" cy="188295"/>
              </a:xfrm>
              <a:prstGeom prst="line">
                <a:avLst/>
              </a:prstGeom>
              <a:noFill/>
              <a:ln w="4763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9" name="Freeform 454">
                <a:extLst>
                  <a:ext uri="{FF2B5EF4-FFF2-40B4-BE49-F238E27FC236}">
                    <a16:creationId xmlns:a16="http://schemas.microsoft.com/office/drawing/2014/main" id="{1F44421F-C9E0-44A9-B372-5127CB90A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391" y="4333033"/>
                <a:ext cx="823607" cy="342356"/>
              </a:xfrm>
              <a:custGeom>
                <a:avLst/>
                <a:gdLst>
                  <a:gd name="T0" fmla="*/ 0 w 405"/>
                  <a:gd name="T1" fmla="*/ 180 h 180"/>
                  <a:gd name="T2" fmla="*/ 300 w 405"/>
                  <a:gd name="T3" fmla="*/ 177 h 180"/>
                  <a:gd name="T4" fmla="*/ 405 w 405"/>
                  <a:gd name="T5" fmla="*/ 0 h 180"/>
                  <a:gd name="T6" fmla="*/ 99 w 405"/>
                  <a:gd name="T7" fmla="*/ 1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5" h="180">
                    <a:moveTo>
                      <a:pt x="0" y="180"/>
                    </a:moveTo>
                    <a:lnTo>
                      <a:pt x="300" y="177"/>
                    </a:lnTo>
                    <a:lnTo>
                      <a:pt x="405" y="0"/>
                    </a:lnTo>
                    <a:lnTo>
                      <a:pt x="99" y="15"/>
                    </a:lnTo>
                  </a:path>
                </a:pathLst>
              </a:custGeom>
              <a:noFill/>
              <a:ln w="4763">
                <a:solidFill>
                  <a:schemeClr val="accent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0" name="Line 455">
                <a:extLst>
                  <a:ext uri="{FF2B5EF4-FFF2-40B4-BE49-F238E27FC236}">
                    <a16:creationId xmlns:a16="http://schemas.microsoft.com/office/drawing/2014/main" id="{C014FEF5-B96C-4BD5-8BBD-B05386573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75391" y="4361562"/>
                <a:ext cx="201327" cy="313826"/>
              </a:xfrm>
              <a:prstGeom prst="line">
                <a:avLst/>
              </a:prstGeom>
              <a:noFill/>
              <a:ln w="4763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71" name="Picture 458">
                <a:extLst>
                  <a:ext uri="{FF2B5EF4-FFF2-40B4-BE49-F238E27FC236}">
                    <a16:creationId xmlns:a16="http://schemas.microsoft.com/office/drawing/2014/main" id="{FF0B8970-C780-45CD-9065-99446E352A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90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2" name="Picture 459">
                <a:extLst>
                  <a:ext uri="{FF2B5EF4-FFF2-40B4-BE49-F238E27FC236}">
                    <a16:creationId xmlns:a16="http://schemas.microsoft.com/office/drawing/2014/main" id="{A769E325-CB2B-4B8E-9E19-82E69C201F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90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3" name="Picture 460">
                <a:extLst>
                  <a:ext uri="{FF2B5EF4-FFF2-40B4-BE49-F238E27FC236}">
                    <a16:creationId xmlns:a16="http://schemas.microsoft.com/office/drawing/2014/main" id="{3A049342-3F23-42C3-A112-45B4F601B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90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4" name="Picture 461">
                <a:extLst>
                  <a:ext uri="{FF2B5EF4-FFF2-40B4-BE49-F238E27FC236}">
                    <a16:creationId xmlns:a16="http://schemas.microsoft.com/office/drawing/2014/main" id="{8075FA1D-26B1-423C-89F6-4697C7C22C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90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5" name="Picture 462">
                <a:extLst>
                  <a:ext uri="{FF2B5EF4-FFF2-40B4-BE49-F238E27FC236}">
                    <a16:creationId xmlns:a16="http://schemas.microsoft.com/office/drawing/2014/main" id="{FB717312-594F-40B6-B768-2F38D76ECC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90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6" name="Picture 463">
                <a:extLst>
                  <a:ext uri="{FF2B5EF4-FFF2-40B4-BE49-F238E27FC236}">
                    <a16:creationId xmlns:a16="http://schemas.microsoft.com/office/drawing/2014/main" id="{9601F03B-02DA-49FC-B7D6-4C9BD12F2F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90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7" name="Picture 464">
                <a:extLst>
                  <a:ext uri="{FF2B5EF4-FFF2-40B4-BE49-F238E27FC236}">
                    <a16:creationId xmlns:a16="http://schemas.microsoft.com/office/drawing/2014/main" id="{F5F531BF-1C9C-4098-8CA6-E6E5E96BB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90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8" name="Picture 465">
                <a:extLst>
                  <a:ext uri="{FF2B5EF4-FFF2-40B4-BE49-F238E27FC236}">
                    <a16:creationId xmlns:a16="http://schemas.microsoft.com/office/drawing/2014/main" id="{7CE3CFF1-B217-4F2C-BBCC-A467DF7660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90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79" name="Freeform 466">
                <a:extLst>
                  <a:ext uri="{FF2B5EF4-FFF2-40B4-BE49-F238E27FC236}">
                    <a16:creationId xmlns:a16="http://schemas.microsoft.com/office/drawing/2014/main" id="{D070D164-7694-44FD-9A90-6A6D4FE3F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027" y="4002088"/>
                <a:ext cx="1561801" cy="1460721"/>
              </a:xfrm>
              <a:custGeom>
                <a:avLst/>
                <a:gdLst>
                  <a:gd name="T0" fmla="*/ 0 w 768"/>
                  <a:gd name="T1" fmla="*/ 0 h 768"/>
                  <a:gd name="T2" fmla="*/ 768 w 768"/>
                  <a:gd name="T3" fmla="*/ 0 h 768"/>
                  <a:gd name="T4" fmla="*/ 768 w 768"/>
                  <a:gd name="T5" fmla="*/ 768 h 768"/>
                  <a:gd name="T6" fmla="*/ 0 w 768"/>
                  <a:gd name="T7" fmla="*/ 768 h 768"/>
                  <a:gd name="T8" fmla="*/ 0 w 768"/>
                  <a:gd name="T9" fmla="*/ 0 h 768"/>
                  <a:gd name="T10" fmla="*/ 0 w 768"/>
                  <a:gd name="T11" fmla="*/ 0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8" h="768">
                    <a:moveTo>
                      <a:pt x="0" y="0"/>
                    </a:moveTo>
                    <a:lnTo>
                      <a:pt x="768" y="0"/>
                    </a:lnTo>
                    <a:lnTo>
                      <a:pt x="768" y="768"/>
                    </a:lnTo>
                    <a:lnTo>
                      <a:pt x="0" y="768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" name="Rectangle 467">
                <a:extLst>
                  <a:ext uri="{FF2B5EF4-FFF2-40B4-BE49-F238E27FC236}">
                    <a16:creationId xmlns:a16="http://schemas.microsoft.com/office/drawing/2014/main" id="{5B9022F6-564B-4C7B-81D0-58587656D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9027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1" name="Rectangle 468">
                <a:extLst>
                  <a:ext uri="{FF2B5EF4-FFF2-40B4-BE49-F238E27FC236}">
                    <a16:creationId xmlns:a16="http://schemas.microsoft.com/office/drawing/2014/main" id="{4B866E5C-DBDC-415D-99FF-27FFA5CB4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8336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2" name="Rectangle 469">
                <a:extLst>
                  <a:ext uri="{FF2B5EF4-FFF2-40B4-BE49-F238E27FC236}">
                    <a16:creationId xmlns:a16="http://schemas.microsoft.com/office/drawing/2014/main" id="{0942090F-3562-4FD3-8705-14B95B785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3244" y="5462809"/>
                <a:ext cx="12202" cy="285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3" name="Rectangle 470">
                <a:extLst>
                  <a:ext uri="{FF2B5EF4-FFF2-40B4-BE49-F238E27FC236}">
                    <a16:creationId xmlns:a16="http://schemas.microsoft.com/office/drawing/2014/main" id="{B631BAE8-5FD8-4218-9922-A303711C5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8150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4" name="Rectangle 471">
                <a:extLst>
                  <a:ext uri="{FF2B5EF4-FFF2-40B4-BE49-F238E27FC236}">
                    <a16:creationId xmlns:a16="http://schemas.microsoft.com/office/drawing/2014/main" id="{EC1D9086-2C96-491B-8B29-4574BA63C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0856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5" name="Rectangle 472">
                <a:extLst>
                  <a:ext uri="{FF2B5EF4-FFF2-40B4-BE49-F238E27FC236}">
                    <a16:creationId xmlns:a16="http://schemas.microsoft.com/office/drawing/2014/main" id="{54DE3952-5090-4353-8BF5-1BCD7AE79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7461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6" name="Rectangle 473">
                <a:extLst>
                  <a:ext uri="{FF2B5EF4-FFF2-40B4-BE49-F238E27FC236}">
                    <a16:creationId xmlns:a16="http://schemas.microsoft.com/office/drawing/2014/main" id="{198C56EC-3BBC-4BA8-BD43-C3390F97A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4066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7" name="Rectangle 474">
                <a:extLst>
                  <a:ext uri="{FF2B5EF4-FFF2-40B4-BE49-F238E27FC236}">
                    <a16:creationId xmlns:a16="http://schemas.microsoft.com/office/drawing/2014/main" id="{B0FFE83E-18E0-45BB-A915-36D1C97CB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8469" y="5462809"/>
                <a:ext cx="12202" cy="3994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8" name="Rectangle 477">
                <a:extLst>
                  <a:ext uri="{FF2B5EF4-FFF2-40B4-BE49-F238E27FC236}">
                    <a16:creationId xmlns:a16="http://schemas.microsoft.com/office/drawing/2014/main" id="{92BB7FEA-9518-4249-851E-CC0EC03E8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3694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9" name="Rectangle 478">
                <a:extLst>
                  <a:ext uri="{FF2B5EF4-FFF2-40B4-BE49-F238E27FC236}">
                    <a16:creationId xmlns:a16="http://schemas.microsoft.com/office/drawing/2014/main" id="{0B8260AC-3C1C-49DC-A19A-B84EE3868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3508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0" name="Rectangle 479">
                <a:extLst>
                  <a:ext uri="{FF2B5EF4-FFF2-40B4-BE49-F238E27FC236}">
                    <a16:creationId xmlns:a16="http://schemas.microsoft.com/office/drawing/2014/main" id="{684C86AD-F96D-4EEF-AA1A-CE3661E6F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818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1" name="Rectangle 480">
                <a:extLst>
                  <a:ext uri="{FF2B5EF4-FFF2-40B4-BE49-F238E27FC236}">
                    <a16:creationId xmlns:a16="http://schemas.microsoft.com/office/drawing/2014/main" id="{EDB0C625-8BA0-4648-AF78-F37EECEDE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3826" y="5462809"/>
                <a:ext cx="12202" cy="285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2" name="Rectangle 481">
                <a:extLst>
                  <a:ext uri="{FF2B5EF4-FFF2-40B4-BE49-F238E27FC236}">
                    <a16:creationId xmlns:a16="http://schemas.microsoft.com/office/drawing/2014/main" id="{48AE76DD-0C16-4419-BB04-EA3C47B0C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8734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3" name="Rectangle 482">
                <a:extLst>
                  <a:ext uri="{FF2B5EF4-FFF2-40B4-BE49-F238E27FC236}">
                    <a16:creationId xmlns:a16="http://schemas.microsoft.com/office/drawing/2014/main" id="{F2F5CE4E-A2DD-41F2-AA42-9A575CA65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1438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4" name="Rectangle 483">
                <a:extLst>
                  <a:ext uri="{FF2B5EF4-FFF2-40B4-BE49-F238E27FC236}">
                    <a16:creationId xmlns:a16="http://schemas.microsoft.com/office/drawing/2014/main" id="{86E24546-A07F-443E-8261-CD7AA52ED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8043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5" name="Rectangle 484">
                <a:extLst>
                  <a:ext uri="{FF2B5EF4-FFF2-40B4-BE49-F238E27FC236}">
                    <a16:creationId xmlns:a16="http://schemas.microsoft.com/office/drawing/2014/main" id="{6EC9DE48-8256-4B43-B091-3A5A2A6F1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8548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6" name="Rectangle 485">
                <a:extLst>
                  <a:ext uri="{FF2B5EF4-FFF2-40B4-BE49-F238E27FC236}">
                    <a16:creationId xmlns:a16="http://schemas.microsoft.com/office/drawing/2014/main" id="{983C8DD5-3F27-4963-BCDD-FDC7030E4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2951" y="5462809"/>
                <a:ext cx="12202" cy="3994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7" name="Rectangle 488">
                <a:extLst>
                  <a:ext uri="{FF2B5EF4-FFF2-40B4-BE49-F238E27FC236}">
                    <a16:creationId xmlns:a16="http://schemas.microsoft.com/office/drawing/2014/main" id="{323485BE-A3C3-4ECF-B2B4-14AEF5C7E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4276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8" name="Rectangle 489">
                <a:extLst>
                  <a:ext uri="{FF2B5EF4-FFF2-40B4-BE49-F238E27FC236}">
                    <a16:creationId xmlns:a16="http://schemas.microsoft.com/office/drawing/2014/main" id="{972BCE6D-4FC2-4B33-96FE-8F3E452E6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4090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9" name="Rectangle 490">
                <a:extLst>
                  <a:ext uri="{FF2B5EF4-FFF2-40B4-BE49-F238E27FC236}">
                    <a16:creationId xmlns:a16="http://schemas.microsoft.com/office/drawing/2014/main" id="{61F5479B-74C5-4650-9937-DB4332A6F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3401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0" name="Rectangle 491">
                <a:extLst>
                  <a:ext uri="{FF2B5EF4-FFF2-40B4-BE49-F238E27FC236}">
                    <a16:creationId xmlns:a16="http://schemas.microsoft.com/office/drawing/2014/main" id="{F34D5DD4-FE83-4BB1-BECE-0940BB791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8308" y="5462809"/>
                <a:ext cx="12202" cy="285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1" name="Rectangle 492">
                <a:extLst>
                  <a:ext uri="{FF2B5EF4-FFF2-40B4-BE49-F238E27FC236}">
                    <a16:creationId xmlns:a16="http://schemas.microsoft.com/office/drawing/2014/main" id="{CE0BC7FC-ED17-4F5D-B4EB-F17505A1D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3215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2" name="Rectangle 493">
                <a:extLst>
                  <a:ext uri="{FF2B5EF4-FFF2-40B4-BE49-F238E27FC236}">
                    <a16:creationId xmlns:a16="http://schemas.microsoft.com/office/drawing/2014/main" id="{6CC794C2-90E8-499F-A95B-2F9ECE37D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5920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3" name="Rectangle 494">
                <a:extLst>
                  <a:ext uri="{FF2B5EF4-FFF2-40B4-BE49-F238E27FC236}">
                    <a16:creationId xmlns:a16="http://schemas.microsoft.com/office/drawing/2014/main" id="{2872BE5E-478C-413C-99A1-5A4DDF9C8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2525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4" name="Rectangle 496">
                <a:extLst>
                  <a:ext uri="{FF2B5EF4-FFF2-40B4-BE49-F238E27FC236}">
                    <a16:creationId xmlns:a16="http://schemas.microsoft.com/office/drawing/2014/main" id="{19747B93-23D1-44B0-9B34-5A817AD47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5457102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5" name="Rectangle 497">
                <a:extLst>
                  <a:ext uri="{FF2B5EF4-FFF2-40B4-BE49-F238E27FC236}">
                    <a16:creationId xmlns:a16="http://schemas.microsoft.com/office/drawing/2014/main" id="{987B2E10-40F4-4163-8D92-28FCD71A6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5394338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6" name="Rectangle 498">
                <a:extLst>
                  <a:ext uri="{FF2B5EF4-FFF2-40B4-BE49-F238E27FC236}">
                    <a16:creationId xmlns:a16="http://schemas.microsoft.com/office/drawing/2014/main" id="{2D50E938-28A3-471B-AA02-763E44B74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8522" y="5342983"/>
                <a:ext cx="30505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7" name="Rectangle 499">
                <a:extLst>
                  <a:ext uri="{FF2B5EF4-FFF2-40B4-BE49-F238E27FC236}">
                    <a16:creationId xmlns:a16="http://schemas.microsoft.com/office/drawing/2014/main" id="{8BB5D9B4-AFE0-47C6-8C22-AFF9B8B95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5308748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Rectangle 500">
                <a:extLst>
                  <a:ext uri="{FF2B5EF4-FFF2-40B4-BE49-F238E27FC236}">
                    <a16:creationId xmlns:a16="http://schemas.microsoft.com/office/drawing/2014/main" id="{31BA7328-BA4E-4C38-9555-1828975B5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5274512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Rectangle 501">
                <a:extLst>
                  <a:ext uri="{FF2B5EF4-FFF2-40B4-BE49-F238E27FC236}">
                    <a16:creationId xmlns:a16="http://schemas.microsoft.com/office/drawing/2014/main" id="{D9DFB725-0D69-48D9-8599-74FE0C154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5245983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Rectangle 502">
                <a:extLst>
                  <a:ext uri="{FF2B5EF4-FFF2-40B4-BE49-F238E27FC236}">
                    <a16:creationId xmlns:a16="http://schemas.microsoft.com/office/drawing/2014/main" id="{FCEB3938-1A60-4AAB-B2D5-B271DBDA0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5223159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Rectangle 503">
                <a:extLst>
                  <a:ext uri="{FF2B5EF4-FFF2-40B4-BE49-F238E27FC236}">
                    <a16:creationId xmlns:a16="http://schemas.microsoft.com/office/drawing/2014/main" id="{FF133EED-E31D-4A5A-9F36-66C234D91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6320" y="5194629"/>
                <a:ext cx="42706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Rectangle 506">
                <a:extLst>
                  <a:ext uri="{FF2B5EF4-FFF2-40B4-BE49-F238E27FC236}">
                    <a16:creationId xmlns:a16="http://schemas.microsoft.com/office/drawing/2014/main" id="{DA3A90D2-E009-4FDE-AF39-25CF51606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5051981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Rectangle 507">
                <a:extLst>
                  <a:ext uri="{FF2B5EF4-FFF2-40B4-BE49-F238E27FC236}">
                    <a16:creationId xmlns:a16="http://schemas.microsoft.com/office/drawing/2014/main" id="{91F5D457-2346-4FCA-90A3-5F706D8AB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960686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Rectangle 508">
                <a:extLst>
                  <a:ext uri="{FF2B5EF4-FFF2-40B4-BE49-F238E27FC236}">
                    <a16:creationId xmlns:a16="http://schemas.microsoft.com/office/drawing/2014/main" id="{F0B63F10-F883-4EA9-8B73-947F517E1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897920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Rectangle 509">
                <a:extLst>
                  <a:ext uri="{FF2B5EF4-FFF2-40B4-BE49-F238E27FC236}">
                    <a16:creationId xmlns:a16="http://schemas.microsoft.com/office/drawing/2014/main" id="{850BCDDF-5160-46B6-92CC-E02066073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8522" y="4846567"/>
                <a:ext cx="30505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Rectangle 510">
                <a:extLst>
                  <a:ext uri="{FF2B5EF4-FFF2-40B4-BE49-F238E27FC236}">
                    <a16:creationId xmlns:a16="http://schemas.microsoft.com/office/drawing/2014/main" id="{6F809559-1924-4EB8-8D99-5DFB506A9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812332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Rectangle 511">
                <a:extLst>
                  <a:ext uri="{FF2B5EF4-FFF2-40B4-BE49-F238E27FC236}">
                    <a16:creationId xmlns:a16="http://schemas.microsoft.com/office/drawing/2014/main" id="{6AF4FD19-2051-4B03-B733-7028FE814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778096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8" name="Rectangle 512">
                <a:extLst>
                  <a:ext uri="{FF2B5EF4-FFF2-40B4-BE49-F238E27FC236}">
                    <a16:creationId xmlns:a16="http://schemas.microsoft.com/office/drawing/2014/main" id="{4C2E0F9B-95BB-47FF-904B-0AF79867E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749566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9" name="Rectangle 513">
                <a:extLst>
                  <a:ext uri="{FF2B5EF4-FFF2-40B4-BE49-F238E27FC236}">
                    <a16:creationId xmlns:a16="http://schemas.microsoft.com/office/drawing/2014/main" id="{4C45374C-0E15-46C8-BE90-5602C1BE4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726742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0" name="Rectangle 514">
                <a:extLst>
                  <a:ext uri="{FF2B5EF4-FFF2-40B4-BE49-F238E27FC236}">
                    <a16:creationId xmlns:a16="http://schemas.microsoft.com/office/drawing/2014/main" id="{E82E3117-19B5-440E-B1A6-9F209C8EF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6320" y="4698213"/>
                <a:ext cx="42706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1" name="Rectangle 517">
                <a:extLst>
                  <a:ext uri="{FF2B5EF4-FFF2-40B4-BE49-F238E27FC236}">
                    <a16:creationId xmlns:a16="http://schemas.microsoft.com/office/drawing/2014/main" id="{42DA9C6C-466C-461B-BBC3-FCFB27030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555564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2" name="Rectangle 518">
                <a:extLst>
                  <a:ext uri="{FF2B5EF4-FFF2-40B4-BE49-F238E27FC236}">
                    <a16:creationId xmlns:a16="http://schemas.microsoft.com/office/drawing/2014/main" id="{25C3FD33-477F-4072-B4E7-0117D3B8C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469975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3" name="Rectangle 519">
                <a:extLst>
                  <a:ext uri="{FF2B5EF4-FFF2-40B4-BE49-F238E27FC236}">
                    <a16:creationId xmlns:a16="http://schemas.microsoft.com/office/drawing/2014/main" id="{A9936F28-BC9C-46EB-B467-753215BB8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407209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4" name="Rectangle 520">
                <a:extLst>
                  <a:ext uri="{FF2B5EF4-FFF2-40B4-BE49-F238E27FC236}">
                    <a16:creationId xmlns:a16="http://schemas.microsoft.com/office/drawing/2014/main" id="{5F79B791-3E28-4CBC-9C11-BFF8CE51F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8522" y="4350150"/>
                <a:ext cx="30505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5" name="Rectangle 521">
                <a:extLst>
                  <a:ext uri="{FF2B5EF4-FFF2-40B4-BE49-F238E27FC236}">
                    <a16:creationId xmlns:a16="http://schemas.microsoft.com/office/drawing/2014/main" id="{FBC2201B-196C-4BC0-999F-A8E212961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321621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6" name="Rectangle 522">
                <a:extLst>
                  <a:ext uri="{FF2B5EF4-FFF2-40B4-BE49-F238E27FC236}">
                    <a16:creationId xmlns:a16="http://schemas.microsoft.com/office/drawing/2014/main" id="{D7D2DF0D-6DB6-4145-8004-8E492454D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287385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7" name="Rectangle 523">
                <a:extLst>
                  <a:ext uri="{FF2B5EF4-FFF2-40B4-BE49-F238E27FC236}">
                    <a16:creationId xmlns:a16="http://schemas.microsoft.com/office/drawing/2014/main" id="{FB6DF95E-857E-40CC-9A73-0A1D03B29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258855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8" name="Rectangle 524">
                <a:extLst>
                  <a:ext uri="{FF2B5EF4-FFF2-40B4-BE49-F238E27FC236}">
                    <a16:creationId xmlns:a16="http://schemas.microsoft.com/office/drawing/2014/main" id="{A5023CE9-1BC0-4825-B86E-44114F1A7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230326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9" name="Rectangle 525">
                <a:extLst>
                  <a:ext uri="{FF2B5EF4-FFF2-40B4-BE49-F238E27FC236}">
                    <a16:creationId xmlns:a16="http://schemas.microsoft.com/office/drawing/2014/main" id="{90E05EEA-587B-428A-AECB-F7DC0CC34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6320" y="4201795"/>
                <a:ext cx="42706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0" name="Rectangle 528">
                <a:extLst>
                  <a:ext uri="{FF2B5EF4-FFF2-40B4-BE49-F238E27FC236}">
                    <a16:creationId xmlns:a16="http://schemas.microsoft.com/office/drawing/2014/main" id="{739886F9-3A1C-4547-A103-B9CF6D0FC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724" y="4059147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1" name="Rectangle 530">
                <a:extLst>
                  <a:ext uri="{FF2B5EF4-FFF2-40B4-BE49-F238E27FC236}">
                    <a16:creationId xmlns:a16="http://schemas.microsoft.com/office/drawing/2014/main" id="{BBF7E618-1252-49FC-8F4F-87A9427BF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5127" y="4002088"/>
                <a:ext cx="1561801" cy="14607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2" name="Freeform 531">
                <a:extLst>
                  <a:ext uri="{FF2B5EF4-FFF2-40B4-BE49-F238E27FC236}">
                    <a16:creationId xmlns:a16="http://schemas.microsoft.com/office/drawing/2014/main" id="{91F25C50-AD1C-4F7A-9819-74BDB6C6C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8972" y="4795213"/>
                <a:ext cx="585675" cy="194002"/>
              </a:xfrm>
              <a:custGeom>
                <a:avLst/>
                <a:gdLst>
                  <a:gd name="T0" fmla="*/ 15 w 288"/>
                  <a:gd name="T1" fmla="*/ 3 h 102"/>
                  <a:gd name="T2" fmla="*/ 288 w 288"/>
                  <a:gd name="T3" fmla="*/ 0 h 102"/>
                  <a:gd name="T4" fmla="*/ 150 w 288"/>
                  <a:gd name="T5" fmla="*/ 102 h 102"/>
                  <a:gd name="T6" fmla="*/ 0 w 28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02">
                    <a:moveTo>
                      <a:pt x="15" y="3"/>
                    </a:moveTo>
                    <a:lnTo>
                      <a:pt x="288" y="0"/>
                    </a:lnTo>
                    <a:lnTo>
                      <a:pt x="150" y="102"/>
                    </a:lnTo>
                    <a:lnTo>
                      <a:pt x="0" y="102"/>
                    </a:lnTo>
                  </a:path>
                </a:pathLst>
              </a:custGeom>
              <a:noFill/>
              <a:ln w="4763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3" name="Line 532">
                <a:extLst>
                  <a:ext uri="{FF2B5EF4-FFF2-40B4-BE49-F238E27FC236}">
                    <a16:creationId xmlns:a16="http://schemas.microsoft.com/office/drawing/2014/main" id="{DEBA4F63-740C-446F-B445-72410F21F3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28972" y="4800920"/>
                <a:ext cx="30505" cy="188295"/>
              </a:xfrm>
              <a:prstGeom prst="line">
                <a:avLst/>
              </a:prstGeom>
              <a:noFill/>
              <a:ln w="4763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4" name="Freeform 535">
                <a:extLst>
                  <a:ext uri="{FF2B5EF4-FFF2-40B4-BE49-F238E27FC236}">
                    <a16:creationId xmlns:a16="http://schemas.microsoft.com/office/drawing/2014/main" id="{757EA61B-C9B7-4BA9-B7E4-6D25F6F24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493" y="4333033"/>
                <a:ext cx="823607" cy="342356"/>
              </a:xfrm>
              <a:custGeom>
                <a:avLst/>
                <a:gdLst>
                  <a:gd name="T0" fmla="*/ 0 w 405"/>
                  <a:gd name="T1" fmla="*/ 180 h 180"/>
                  <a:gd name="T2" fmla="*/ 300 w 405"/>
                  <a:gd name="T3" fmla="*/ 177 h 180"/>
                  <a:gd name="T4" fmla="*/ 405 w 405"/>
                  <a:gd name="T5" fmla="*/ 0 h 180"/>
                  <a:gd name="T6" fmla="*/ 99 w 405"/>
                  <a:gd name="T7" fmla="*/ 1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5" h="180">
                    <a:moveTo>
                      <a:pt x="0" y="180"/>
                    </a:moveTo>
                    <a:lnTo>
                      <a:pt x="300" y="177"/>
                    </a:lnTo>
                    <a:lnTo>
                      <a:pt x="405" y="0"/>
                    </a:lnTo>
                    <a:lnTo>
                      <a:pt x="99" y="15"/>
                    </a:lnTo>
                  </a:path>
                </a:pathLst>
              </a:custGeom>
              <a:noFill/>
              <a:ln w="4763">
                <a:solidFill>
                  <a:schemeClr val="accent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5" name="Line 536">
                <a:extLst>
                  <a:ext uri="{FF2B5EF4-FFF2-40B4-BE49-F238E27FC236}">
                    <a16:creationId xmlns:a16="http://schemas.microsoft.com/office/drawing/2014/main" id="{AEED259E-F6EB-43D4-B222-1134FA9AA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81493" y="4361562"/>
                <a:ext cx="201327" cy="313826"/>
              </a:xfrm>
              <a:prstGeom prst="line">
                <a:avLst/>
              </a:prstGeom>
              <a:noFill/>
              <a:ln w="4763">
                <a:solidFill>
                  <a:schemeClr val="accent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936" name="Picture 539">
                <a:extLst>
                  <a:ext uri="{FF2B5EF4-FFF2-40B4-BE49-F238E27FC236}">
                    <a16:creationId xmlns:a16="http://schemas.microsoft.com/office/drawing/2014/main" id="{885F50A2-1A50-4845-9EE9-3257524FC9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1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37" name="Picture 540">
                <a:extLst>
                  <a:ext uri="{FF2B5EF4-FFF2-40B4-BE49-F238E27FC236}">
                    <a16:creationId xmlns:a16="http://schemas.microsoft.com/office/drawing/2014/main" id="{DCC512B4-E0F2-498E-B441-2BBE23D823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1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38" name="Picture 541">
                <a:extLst>
                  <a:ext uri="{FF2B5EF4-FFF2-40B4-BE49-F238E27FC236}">
                    <a16:creationId xmlns:a16="http://schemas.microsoft.com/office/drawing/2014/main" id="{5ABC0A22-9159-4E30-9522-3CCA4D5191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1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39" name="Picture 542">
                <a:extLst>
                  <a:ext uri="{FF2B5EF4-FFF2-40B4-BE49-F238E27FC236}">
                    <a16:creationId xmlns:a16="http://schemas.microsoft.com/office/drawing/2014/main" id="{8CC53C11-D8D4-4EC3-A575-AC9699AE8C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1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0" name="Picture 543">
                <a:extLst>
                  <a:ext uri="{FF2B5EF4-FFF2-40B4-BE49-F238E27FC236}">
                    <a16:creationId xmlns:a16="http://schemas.microsoft.com/office/drawing/2014/main" id="{29D6D5D3-641F-4227-B2EF-40C37D3DB5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1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1" name="Picture 544">
                <a:extLst>
                  <a:ext uri="{FF2B5EF4-FFF2-40B4-BE49-F238E27FC236}">
                    <a16:creationId xmlns:a16="http://schemas.microsoft.com/office/drawing/2014/main" id="{CBB57829-F21F-4B91-BDF5-4041411A9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1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2" name="Picture 545">
                <a:extLst>
                  <a:ext uri="{FF2B5EF4-FFF2-40B4-BE49-F238E27FC236}">
                    <a16:creationId xmlns:a16="http://schemas.microsoft.com/office/drawing/2014/main" id="{95E91E66-C547-41AB-B057-C3ED985688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1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3" name="Picture 546">
                <a:extLst>
                  <a:ext uri="{FF2B5EF4-FFF2-40B4-BE49-F238E27FC236}">
                    <a16:creationId xmlns:a16="http://schemas.microsoft.com/office/drawing/2014/main" id="{3DAFB122-E6AD-4438-BBAE-1818F66686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127" y="4002088"/>
                <a:ext cx="1561801" cy="1460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4" name="Freeform 547">
                <a:extLst>
                  <a:ext uri="{FF2B5EF4-FFF2-40B4-BE49-F238E27FC236}">
                    <a16:creationId xmlns:a16="http://schemas.microsoft.com/office/drawing/2014/main" id="{3490F4B9-71F1-44B1-B7CF-D434B9DBF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5127" y="4002088"/>
                <a:ext cx="1561801" cy="1460721"/>
              </a:xfrm>
              <a:custGeom>
                <a:avLst/>
                <a:gdLst>
                  <a:gd name="T0" fmla="*/ 0 w 768"/>
                  <a:gd name="T1" fmla="*/ 0 h 768"/>
                  <a:gd name="T2" fmla="*/ 768 w 768"/>
                  <a:gd name="T3" fmla="*/ 0 h 768"/>
                  <a:gd name="T4" fmla="*/ 768 w 768"/>
                  <a:gd name="T5" fmla="*/ 768 h 768"/>
                  <a:gd name="T6" fmla="*/ 0 w 768"/>
                  <a:gd name="T7" fmla="*/ 768 h 768"/>
                  <a:gd name="T8" fmla="*/ 0 w 768"/>
                  <a:gd name="T9" fmla="*/ 0 h 768"/>
                  <a:gd name="T10" fmla="*/ 0 w 768"/>
                  <a:gd name="T11" fmla="*/ 0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8" h="768">
                    <a:moveTo>
                      <a:pt x="0" y="0"/>
                    </a:moveTo>
                    <a:lnTo>
                      <a:pt x="768" y="0"/>
                    </a:lnTo>
                    <a:lnTo>
                      <a:pt x="768" y="768"/>
                    </a:lnTo>
                    <a:lnTo>
                      <a:pt x="0" y="768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5" name="Rectangle 548">
                <a:extLst>
                  <a:ext uri="{FF2B5EF4-FFF2-40B4-BE49-F238E27FC236}">
                    <a16:creationId xmlns:a16="http://schemas.microsoft.com/office/drawing/2014/main" id="{C5D864A8-34B3-4A06-9728-8DA57D7DA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5127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6" name="Rectangle 549">
                <a:extLst>
                  <a:ext uri="{FF2B5EF4-FFF2-40B4-BE49-F238E27FC236}">
                    <a16:creationId xmlns:a16="http://schemas.microsoft.com/office/drawing/2014/main" id="{42BDBE34-7841-49C1-B277-2635A823A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4438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Rectangle 550">
                <a:extLst>
                  <a:ext uri="{FF2B5EF4-FFF2-40B4-BE49-F238E27FC236}">
                    <a16:creationId xmlns:a16="http://schemas.microsoft.com/office/drawing/2014/main" id="{34DA2591-DD78-4E8B-BF3A-0C7C97B16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9344" y="5462809"/>
                <a:ext cx="12202" cy="285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Rectangle 551">
                <a:extLst>
                  <a:ext uri="{FF2B5EF4-FFF2-40B4-BE49-F238E27FC236}">
                    <a16:creationId xmlns:a16="http://schemas.microsoft.com/office/drawing/2014/main" id="{669313CC-73E4-4DF3-B3C9-3E7C2A50A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4252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Rectangle 552">
                <a:extLst>
                  <a:ext uri="{FF2B5EF4-FFF2-40B4-BE49-F238E27FC236}">
                    <a16:creationId xmlns:a16="http://schemas.microsoft.com/office/drawing/2014/main" id="{35CA0AAA-992E-4855-8552-18080F883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6957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Rectangle 553">
                <a:extLst>
                  <a:ext uri="{FF2B5EF4-FFF2-40B4-BE49-F238E27FC236}">
                    <a16:creationId xmlns:a16="http://schemas.microsoft.com/office/drawing/2014/main" id="{B87F67F8-55B5-4B95-B9B1-AE56A948C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3561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Rectangle 554">
                <a:extLst>
                  <a:ext uri="{FF2B5EF4-FFF2-40B4-BE49-F238E27FC236}">
                    <a16:creationId xmlns:a16="http://schemas.microsoft.com/office/drawing/2014/main" id="{354776C1-E0DD-4978-B9D7-D8FB3D1E1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0166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555">
                <a:extLst>
                  <a:ext uri="{FF2B5EF4-FFF2-40B4-BE49-F238E27FC236}">
                    <a16:creationId xmlns:a16="http://schemas.microsoft.com/office/drawing/2014/main" id="{5D30FAE7-DF3B-4F03-97D9-AEA6BFF80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4569" y="5462809"/>
                <a:ext cx="12202" cy="3994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3" name="Rectangle 558">
                <a:extLst>
                  <a:ext uri="{FF2B5EF4-FFF2-40B4-BE49-F238E27FC236}">
                    <a16:creationId xmlns:a16="http://schemas.microsoft.com/office/drawing/2014/main" id="{7D865967-01BE-4AE2-9549-001C286C6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9794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4" name="Rectangle 559">
                <a:extLst>
                  <a:ext uri="{FF2B5EF4-FFF2-40B4-BE49-F238E27FC236}">
                    <a16:creationId xmlns:a16="http://schemas.microsoft.com/office/drawing/2014/main" id="{8E21190D-9D38-4174-97FB-52BF53EAD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9609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5" name="Rectangle 560">
                <a:extLst>
                  <a:ext uri="{FF2B5EF4-FFF2-40B4-BE49-F238E27FC236}">
                    <a16:creationId xmlns:a16="http://schemas.microsoft.com/office/drawing/2014/main" id="{5F4CC85F-3BF2-47D1-9B81-2237DAB21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8919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6" name="Rectangle 561">
                <a:extLst>
                  <a:ext uri="{FF2B5EF4-FFF2-40B4-BE49-F238E27FC236}">
                    <a16:creationId xmlns:a16="http://schemas.microsoft.com/office/drawing/2014/main" id="{36ED5BD9-9860-47B6-A8E6-11890F759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9927" y="5462809"/>
                <a:ext cx="12202" cy="285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7" name="Rectangle 562">
                <a:extLst>
                  <a:ext uri="{FF2B5EF4-FFF2-40B4-BE49-F238E27FC236}">
                    <a16:creationId xmlns:a16="http://schemas.microsoft.com/office/drawing/2014/main" id="{F08328E0-DB27-4E98-8531-48791F263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4834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8" name="Rectangle 563">
                <a:extLst>
                  <a:ext uri="{FF2B5EF4-FFF2-40B4-BE49-F238E27FC236}">
                    <a16:creationId xmlns:a16="http://schemas.microsoft.com/office/drawing/2014/main" id="{429C4461-9BB0-406A-8F95-E34E8C432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7540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9" name="Rectangle 564">
                <a:extLst>
                  <a:ext uri="{FF2B5EF4-FFF2-40B4-BE49-F238E27FC236}">
                    <a16:creationId xmlns:a16="http://schemas.microsoft.com/office/drawing/2014/main" id="{46D4B59A-6085-4AFB-A98D-B768E5992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4145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0" name="Rectangle 565">
                <a:extLst>
                  <a:ext uri="{FF2B5EF4-FFF2-40B4-BE49-F238E27FC236}">
                    <a16:creationId xmlns:a16="http://schemas.microsoft.com/office/drawing/2014/main" id="{D2267ED9-FE5D-403B-953A-935D8A0CE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4648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1" name="Rectangle 566">
                <a:extLst>
                  <a:ext uri="{FF2B5EF4-FFF2-40B4-BE49-F238E27FC236}">
                    <a16:creationId xmlns:a16="http://schemas.microsoft.com/office/drawing/2014/main" id="{D4E467CD-64C0-48EE-8BA1-EA354251B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9051" y="5462809"/>
                <a:ext cx="12202" cy="3994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2" name="Rectangle 569">
                <a:extLst>
                  <a:ext uri="{FF2B5EF4-FFF2-40B4-BE49-F238E27FC236}">
                    <a16:creationId xmlns:a16="http://schemas.microsoft.com/office/drawing/2014/main" id="{15802A7B-83B5-4300-A9AB-89BE65A13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0378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3" name="Rectangle 570">
                <a:extLst>
                  <a:ext uri="{FF2B5EF4-FFF2-40B4-BE49-F238E27FC236}">
                    <a16:creationId xmlns:a16="http://schemas.microsoft.com/office/drawing/2014/main" id="{CB8FEFC1-87E9-4339-A362-6B3EC6C7C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0192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4" name="Rectangle 571">
                <a:extLst>
                  <a:ext uri="{FF2B5EF4-FFF2-40B4-BE49-F238E27FC236}">
                    <a16:creationId xmlns:a16="http://schemas.microsoft.com/office/drawing/2014/main" id="{8F4E4960-3068-4673-AE03-EAE0D121F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9501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5" name="Rectangle 572">
                <a:extLst>
                  <a:ext uri="{FF2B5EF4-FFF2-40B4-BE49-F238E27FC236}">
                    <a16:creationId xmlns:a16="http://schemas.microsoft.com/office/drawing/2014/main" id="{565925F4-58DF-4780-995A-B0106303D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409" y="5462809"/>
                <a:ext cx="12202" cy="285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6" name="Rectangle 573">
                <a:extLst>
                  <a:ext uri="{FF2B5EF4-FFF2-40B4-BE49-F238E27FC236}">
                    <a16:creationId xmlns:a16="http://schemas.microsoft.com/office/drawing/2014/main" id="{3AA3A1E7-358B-4B34-A24D-AD23C14D8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9315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7" name="Rectangle 574">
                <a:extLst>
                  <a:ext uri="{FF2B5EF4-FFF2-40B4-BE49-F238E27FC236}">
                    <a16:creationId xmlns:a16="http://schemas.microsoft.com/office/drawing/2014/main" id="{8F7E7E95-538C-4A76-B18D-EC6E6593C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2022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8" name="Rectangle 575">
                <a:extLst>
                  <a:ext uri="{FF2B5EF4-FFF2-40B4-BE49-F238E27FC236}">
                    <a16:creationId xmlns:a16="http://schemas.microsoft.com/office/drawing/2014/main" id="{47466DD9-806D-40CC-B5EE-97FF13CC4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8626" y="5462809"/>
                <a:ext cx="6101" cy="171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9" name="Rectangle 577">
                <a:extLst>
                  <a:ext uri="{FF2B5EF4-FFF2-40B4-BE49-F238E27FC236}">
                    <a16:creationId xmlns:a16="http://schemas.microsoft.com/office/drawing/2014/main" id="{8ED9E81A-2802-47CC-A2EA-FD14941AB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5457102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0" name="Rectangle 578">
                <a:extLst>
                  <a:ext uri="{FF2B5EF4-FFF2-40B4-BE49-F238E27FC236}">
                    <a16:creationId xmlns:a16="http://schemas.microsoft.com/office/drawing/2014/main" id="{3AF905F8-F6F2-4027-8F16-1E92E88D9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5394338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1" name="Rectangle 579">
                <a:extLst>
                  <a:ext uri="{FF2B5EF4-FFF2-40B4-BE49-F238E27FC236}">
                    <a16:creationId xmlns:a16="http://schemas.microsoft.com/office/drawing/2014/main" id="{DA17E681-62C9-44E7-996B-203E1557F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4623" y="5342983"/>
                <a:ext cx="30505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2" name="Rectangle 580">
                <a:extLst>
                  <a:ext uri="{FF2B5EF4-FFF2-40B4-BE49-F238E27FC236}">
                    <a16:creationId xmlns:a16="http://schemas.microsoft.com/office/drawing/2014/main" id="{86598475-DE61-4AD3-85AD-C1D842D95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5308748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3" name="Rectangle 581">
                <a:extLst>
                  <a:ext uri="{FF2B5EF4-FFF2-40B4-BE49-F238E27FC236}">
                    <a16:creationId xmlns:a16="http://schemas.microsoft.com/office/drawing/2014/main" id="{5C86C3AA-4957-4365-AD81-850B5E5E0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5274512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4" name="Rectangle 582">
                <a:extLst>
                  <a:ext uri="{FF2B5EF4-FFF2-40B4-BE49-F238E27FC236}">
                    <a16:creationId xmlns:a16="http://schemas.microsoft.com/office/drawing/2014/main" id="{1BFE157F-10F1-4EE1-BA91-507FFA741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5245983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5" name="Rectangle 583">
                <a:extLst>
                  <a:ext uri="{FF2B5EF4-FFF2-40B4-BE49-F238E27FC236}">
                    <a16:creationId xmlns:a16="http://schemas.microsoft.com/office/drawing/2014/main" id="{EF42903E-AE10-43C1-9091-23DFAE283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5223159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6" name="Rectangle 584">
                <a:extLst>
                  <a:ext uri="{FF2B5EF4-FFF2-40B4-BE49-F238E27FC236}">
                    <a16:creationId xmlns:a16="http://schemas.microsoft.com/office/drawing/2014/main" id="{9CBB3400-CD19-4ADC-BA9C-58E46F271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2422" y="5194629"/>
                <a:ext cx="42706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7" name="Rectangle 587">
                <a:extLst>
                  <a:ext uri="{FF2B5EF4-FFF2-40B4-BE49-F238E27FC236}">
                    <a16:creationId xmlns:a16="http://schemas.microsoft.com/office/drawing/2014/main" id="{C5E79B3D-FB46-45F8-BAD6-60E67FA1C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5051981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8" name="Rectangle 588">
                <a:extLst>
                  <a:ext uri="{FF2B5EF4-FFF2-40B4-BE49-F238E27FC236}">
                    <a16:creationId xmlns:a16="http://schemas.microsoft.com/office/drawing/2014/main" id="{F63FD5AB-6068-459F-A7D1-55CE236C5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960686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9" name="Rectangle 589">
                <a:extLst>
                  <a:ext uri="{FF2B5EF4-FFF2-40B4-BE49-F238E27FC236}">
                    <a16:creationId xmlns:a16="http://schemas.microsoft.com/office/drawing/2014/main" id="{D9102C17-54E8-4107-94EE-81B75EC92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897920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0" name="Rectangle 590">
                <a:extLst>
                  <a:ext uri="{FF2B5EF4-FFF2-40B4-BE49-F238E27FC236}">
                    <a16:creationId xmlns:a16="http://schemas.microsoft.com/office/drawing/2014/main" id="{661864CD-4141-4F5A-B578-7C88C8461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4623" y="4846567"/>
                <a:ext cx="30505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1" name="Rectangle 591">
                <a:extLst>
                  <a:ext uri="{FF2B5EF4-FFF2-40B4-BE49-F238E27FC236}">
                    <a16:creationId xmlns:a16="http://schemas.microsoft.com/office/drawing/2014/main" id="{A59A13D5-5E1B-492E-A403-6C1A99B13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812332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2" name="Rectangle 592">
                <a:extLst>
                  <a:ext uri="{FF2B5EF4-FFF2-40B4-BE49-F238E27FC236}">
                    <a16:creationId xmlns:a16="http://schemas.microsoft.com/office/drawing/2014/main" id="{F4CED7C4-8B6C-449C-AB53-4C6D42660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778096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3" name="Rectangle 593">
                <a:extLst>
                  <a:ext uri="{FF2B5EF4-FFF2-40B4-BE49-F238E27FC236}">
                    <a16:creationId xmlns:a16="http://schemas.microsoft.com/office/drawing/2014/main" id="{C233C02D-410C-4609-9CB2-23E245B59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749566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4" name="Rectangle 594">
                <a:extLst>
                  <a:ext uri="{FF2B5EF4-FFF2-40B4-BE49-F238E27FC236}">
                    <a16:creationId xmlns:a16="http://schemas.microsoft.com/office/drawing/2014/main" id="{0AB3AEC9-C2E7-4401-90B3-9966D8ABB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726742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5" name="Rectangle 595">
                <a:extLst>
                  <a:ext uri="{FF2B5EF4-FFF2-40B4-BE49-F238E27FC236}">
                    <a16:creationId xmlns:a16="http://schemas.microsoft.com/office/drawing/2014/main" id="{307A76D5-0ED0-4ACB-9E13-778962E73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2422" y="4698213"/>
                <a:ext cx="42706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6" name="Rectangle 598">
                <a:extLst>
                  <a:ext uri="{FF2B5EF4-FFF2-40B4-BE49-F238E27FC236}">
                    <a16:creationId xmlns:a16="http://schemas.microsoft.com/office/drawing/2014/main" id="{4906BB81-1158-45C3-B3B2-BBA816D0A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555564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7" name="Rectangle 599">
                <a:extLst>
                  <a:ext uri="{FF2B5EF4-FFF2-40B4-BE49-F238E27FC236}">
                    <a16:creationId xmlns:a16="http://schemas.microsoft.com/office/drawing/2014/main" id="{EC25E89A-4F40-46AA-BB9A-00F14489E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469975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8" name="Rectangle 600">
                <a:extLst>
                  <a:ext uri="{FF2B5EF4-FFF2-40B4-BE49-F238E27FC236}">
                    <a16:creationId xmlns:a16="http://schemas.microsoft.com/office/drawing/2014/main" id="{A1DB69DE-5F48-40F3-A97E-DEC1D4992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407209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9" name="Rectangle 601">
                <a:extLst>
                  <a:ext uri="{FF2B5EF4-FFF2-40B4-BE49-F238E27FC236}">
                    <a16:creationId xmlns:a16="http://schemas.microsoft.com/office/drawing/2014/main" id="{9D843CD8-FE4A-4643-991F-656F522C5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4623" y="4350150"/>
                <a:ext cx="30505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0" name="Rectangle 602">
                <a:extLst>
                  <a:ext uri="{FF2B5EF4-FFF2-40B4-BE49-F238E27FC236}">
                    <a16:creationId xmlns:a16="http://schemas.microsoft.com/office/drawing/2014/main" id="{9E154D2A-ECA1-4582-8561-D521BB8C0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321621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1" name="Rectangle 603">
                <a:extLst>
                  <a:ext uri="{FF2B5EF4-FFF2-40B4-BE49-F238E27FC236}">
                    <a16:creationId xmlns:a16="http://schemas.microsoft.com/office/drawing/2014/main" id="{AE54E08B-A05B-474A-AE0A-30E0868D1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287385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2" name="Rectangle 604">
                <a:extLst>
                  <a:ext uri="{FF2B5EF4-FFF2-40B4-BE49-F238E27FC236}">
                    <a16:creationId xmlns:a16="http://schemas.microsoft.com/office/drawing/2014/main" id="{B1452C93-977C-4BC8-9178-ADCE23D378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258855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3" name="Rectangle 605">
                <a:extLst>
                  <a:ext uri="{FF2B5EF4-FFF2-40B4-BE49-F238E27FC236}">
                    <a16:creationId xmlns:a16="http://schemas.microsoft.com/office/drawing/2014/main" id="{71E87AE7-230F-4091-B427-BE4DF37B2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230326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4" name="Rectangle 606">
                <a:extLst>
                  <a:ext uri="{FF2B5EF4-FFF2-40B4-BE49-F238E27FC236}">
                    <a16:creationId xmlns:a16="http://schemas.microsoft.com/office/drawing/2014/main" id="{5FAB4166-486A-4DB4-B937-586BDD25D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2422" y="4201795"/>
                <a:ext cx="42706" cy="114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5" name="Rectangle 609">
                <a:extLst>
                  <a:ext uri="{FF2B5EF4-FFF2-40B4-BE49-F238E27FC236}">
                    <a16:creationId xmlns:a16="http://schemas.microsoft.com/office/drawing/2014/main" id="{D57412B2-A905-47C4-9CCB-1CA2E96B8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825" y="4059147"/>
                <a:ext cx="18303" cy="570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6" name="Freeform: Shape 995">
                <a:extLst>
                  <a:ext uri="{FF2B5EF4-FFF2-40B4-BE49-F238E27FC236}">
                    <a16:creationId xmlns:a16="http://schemas.microsoft.com/office/drawing/2014/main" id="{A5D6D0B8-9523-46E9-96D4-869F7B76EA99}"/>
                  </a:ext>
                </a:extLst>
              </p:cNvPr>
              <p:cNvSpPr/>
              <p:nvPr/>
            </p:nvSpPr>
            <p:spPr>
              <a:xfrm>
                <a:off x="4970642" y="4822325"/>
                <a:ext cx="875409" cy="636807"/>
              </a:xfrm>
              <a:custGeom>
                <a:avLst/>
                <a:gdLst>
                  <a:gd name="connsiteX0" fmla="*/ 25849 w 683377"/>
                  <a:gd name="connsiteY0" fmla="*/ 318263 h 531515"/>
                  <a:gd name="connsiteX1" fmla="*/ 445891 w 683377"/>
                  <a:gd name="connsiteY1" fmla="*/ 0 h 531515"/>
                  <a:gd name="connsiteX2" fmla="*/ 683377 w 683377"/>
                  <a:gd name="connsiteY2" fmla="*/ 77546 h 531515"/>
                  <a:gd name="connsiteX3" fmla="*/ 447507 w 683377"/>
                  <a:gd name="connsiteY3" fmla="*/ 526668 h 531515"/>
                  <a:gd name="connsiteX4" fmla="*/ 0 w 683377"/>
                  <a:gd name="connsiteY4" fmla="*/ 531515 h 531515"/>
                  <a:gd name="connsiteX5" fmla="*/ 25849 w 683377"/>
                  <a:gd name="connsiteY5" fmla="*/ 318263 h 531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3377" h="531515">
                    <a:moveTo>
                      <a:pt x="25849" y="318263"/>
                    </a:moveTo>
                    <a:lnTo>
                      <a:pt x="445891" y="0"/>
                    </a:lnTo>
                    <a:lnTo>
                      <a:pt x="683377" y="77546"/>
                    </a:lnTo>
                    <a:lnTo>
                      <a:pt x="447507" y="526668"/>
                    </a:lnTo>
                    <a:lnTo>
                      <a:pt x="0" y="531515"/>
                    </a:lnTo>
                    <a:lnTo>
                      <a:pt x="25849" y="318263"/>
                    </a:ln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7" name="Rectangle 515">
                <a:extLst>
                  <a:ext uri="{FF2B5EF4-FFF2-40B4-BE49-F238E27FC236}">
                    <a16:creationId xmlns:a16="http://schemas.microsoft.com/office/drawing/2014/main" id="{5E05640F-245E-44D3-95A1-F520DA71A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1782" y="5134117"/>
                <a:ext cx="450015" cy="333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cs typeface="Arial" panose="020B0604020202020204" pitchFamily="34" charset="0"/>
                  </a:rPr>
                  <a:t>GFP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ts val="1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cs typeface="Arial" panose="020B0604020202020204" pitchFamily="34" charset="0"/>
                  </a:rPr>
                  <a:t>neg</a:t>
                </a:r>
                <a:endParaRPr kumimoji="0" lang="en-US" altLang="en-US" sz="60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endParaRPr>
              </a:p>
            </p:txBody>
          </p:sp>
          <p:sp>
            <p:nvSpPr>
              <p:cNvPr id="998" name="Rectangle 515">
                <a:extLst>
                  <a:ext uri="{FF2B5EF4-FFF2-40B4-BE49-F238E27FC236}">
                    <a16:creationId xmlns:a16="http://schemas.microsoft.com/office/drawing/2014/main" id="{A6622B85-69DB-49A6-920B-9C9003455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828" y="4023423"/>
                <a:ext cx="1079165" cy="269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cs typeface="Arial" panose="020B0604020202020204" pitchFamily="34" charset="0"/>
                  </a:rPr>
                  <a:t>Top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ts val="1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cs typeface="Arial" panose="020B0604020202020204" pitchFamily="34" charset="0"/>
                  </a:rPr>
                  <a:t>GFP+</a:t>
                </a:r>
              </a:p>
            </p:txBody>
          </p:sp>
          <p:sp>
            <p:nvSpPr>
              <p:cNvPr id="999" name="Rectangle 515">
                <a:extLst>
                  <a:ext uri="{FF2B5EF4-FFF2-40B4-BE49-F238E27FC236}">
                    <a16:creationId xmlns:a16="http://schemas.microsoft.com/office/drawing/2014/main" id="{E97E1A76-2480-41C7-A8C9-DD7CF6BD5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0152" y="4516996"/>
                <a:ext cx="556539" cy="269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cs typeface="Arial" panose="020B0604020202020204" pitchFamily="34" charset="0"/>
                  </a:rPr>
                  <a:t>Bottom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ts val="13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cs typeface="Arial" panose="020B0604020202020204" pitchFamily="34" charset="0"/>
                  </a:rPr>
                  <a:t>GFP+</a:t>
                </a:r>
              </a:p>
            </p:txBody>
          </p:sp>
          <p:sp>
            <p:nvSpPr>
              <p:cNvPr id="1000" name="Rectangle 693">
                <a:extLst>
                  <a:ext uri="{FF2B5EF4-FFF2-40B4-BE49-F238E27FC236}">
                    <a16:creationId xmlns:a16="http://schemas.microsoft.com/office/drawing/2014/main" id="{ACFA6730-6253-48BA-BF80-F2864BEA2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22249" y="4584318"/>
                <a:ext cx="42159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Arial" panose="020B0604020202020204" pitchFamily="34" charset="0"/>
                  </a:rPr>
                  <a:t>GFP</a:t>
                </a:r>
                <a:endParaRPr kumimoji="0" lang="en-US" altLang="en-US" sz="6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anose="020B0604020202020204" pitchFamily="34" charset="0"/>
                </a:endParaRPr>
              </a:p>
            </p:txBody>
          </p:sp>
          <p:sp>
            <p:nvSpPr>
              <p:cNvPr id="1001" name="Rectangle 184">
                <a:extLst>
                  <a:ext uri="{FF2B5EF4-FFF2-40B4-BE49-F238E27FC236}">
                    <a16:creationId xmlns:a16="http://schemas.microsoft.com/office/drawing/2014/main" id="{3DF1A13A-B5DB-4245-A5D3-1C310413C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398" y="5088998"/>
                <a:ext cx="319749" cy="2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r>
                  <a:rPr kumimoji="0" lang="en-US" altLang="en-US" sz="1000" b="0" i="0" u="none" strike="noStrike" cap="none" normalizeH="0" baseline="30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en-US" altLang="en-US" sz="36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2" name="Rectangle 195">
                <a:extLst>
                  <a:ext uri="{FF2B5EF4-FFF2-40B4-BE49-F238E27FC236}">
                    <a16:creationId xmlns:a16="http://schemas.microsoft.com/office/drawing/2014/main" id="{6287D64D-AB5F-4821-8A38-A140AA771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398" y="4605826"/>
                <a:ext cx="319749" cy="2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r>
                  <a:rPr kumimoji="0" lang="en-US" altLang="en-US" sz="1000" b="0" i="0" u="none" strike="noStrike" cap="none" normalizeH="0" baseline="30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en-US" altLang="en-US" sz="36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3" name="Rectangle 206">
                <a:extLst>
                  <a:ext uri="{FF2B5EF4-FFF2-40B4-BE49-F238E27FC236}">
                    <a16:creationId xmlns:a16="http://schemas.microsoft.com/office/drawing/2014/main" id="{E423605C-B2CC-4DEB-9F80-C424D1E51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838" y="4097708"/>
                <a:ext cx="319749" cy="2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r>
                  <a:rPr kumimoji="0" lang="en-US" altLang="en-US" sz="1000" b="0" i="0" u="none" strike="noStrike" cap="none" normalizeH="0" baseline="30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en-US" altLang="en-US" sz="36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4" name="Rectangle 557">
                <a:extLst>
                  <a:ext uri="{FF2B5EF4-FFF2-40B4-BE49-F238E27FC236}">
                    <a16:creationId xmlns:a16="http://schemas.microsoft.com/office/drawing/2014/main" id="{A138841B-D2E1-41B4-93E4-6CDC17C11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1226" y="5516093"/>
                <a:ext cx="41998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cs typeface="Arial" panose="020B0604020202020204" pitchFamily="34" charset="0"/>
                  </a:rPr>
                  <a:t>SSC</a:t>
                </a:r>
                <a:endParaRPr kumimoji="0" lang="en-US" altLang="en-US" sz="6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panose="020B0604020202020204" pitchFamily="34" charset="0"/>
                </a:endParaRPr>
              </a:p>
            </p:txBody>
          </p:sp>
          <p:sp>
            <p:nvSpPr>
              <p:cNvPr id="1005" name="Rectangle 195">
                <a:extLst>
                  <a:ext uri="{FF2B5EF4-FFF2-40B4-BE49-F238E27FC236}">
                    <a16:creationId xmlns:a16="http://schemas.microsoft.com/office/drawing/2014/main" id="{D00CDFA2-DDC5-4D9B-B838-AE0140035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6244" y="5493047"/>
                <a:ext cx="319749" cy="2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r>
                  <a:rPr kumimoji="0" lang="en-US" altLang="en-US" sz="1000" b="0" i="0" u="none" strike="noStrike" cap="none" normalizeH="0" baseline="30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en-US" altLang="en-US" sz="36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6" name="Rectangle 206">
                <a:extLst>
                  <a:ext uri="{FF2B5EF4-FFF2-40B4-BE49-F238E27FC236}">
                    <a16:creationId xmlns:a16="http://schemas.microsoft.com/office/drawing/2014/main" id="{2EDC9837-A3B9-4DA9-8B2F-506765A1B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0765" y="5493047"/>
                <a:ext cx="319749" cy="2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r>
                  <a:rPr kumimoji="0" lang="en-US" altLang="en-US" sz="1000" b="0" i="0" u="none" strike="noStrike" cap="none" normalizeH="0" baseline="3000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en-US" altLang="en-US" sz="3600" b="0" i="0" u="none" strike="noStrike" cap="none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845" name="Picture 844">
              <a:extLst>
                <a:ext uri="{FF2B5EF4-FFF2-40B4-BE49-F238E27FC236}">
                  <a16:creationId xmlns:a16="http://schemas.microsoft.com/office/drawing/2014/main" id="{C0347C76-FDC4-47C7-8AC6-DB5B73BFE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0000" t="38114" r="37786" b="30905"/>
            <a:stretch/>
          </p:blipFill>
          <p:spPr>
            <a:xfrm>
              <a:off x="2751333" y="2022880"/>
              <a:ext cx="845350" cy="495122"/>
            </a:xfrm>
            <a:prstGeom prst="rect">
              <a:avLst/>
            </a:prstGeom>
          </p:spPr>
        </p:pic>
        <p:sp>
          <p:nvSpPr>
            <p:cNvPr id="846" name="Rectangle 210">
              <a:extLst>
                <a:ext uri="{FF2B5EF4-FFF2-40B4-BE49-F238E27FC236}">
                  <a16:creationId xmlns:a16="http://schemas.microsoft.com/office/drawing/2014/main" id="{87C53A97-4C07-4832-8B98-84E7BED35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3016" y="2511380"/>
              <a:ext cx="1446450" cy="34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</a:rPr>
                <a:t>CRC Reporter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400" b="1" dirty="0">
                  <a:solidFill>
                    <a:srgbClr val="008000"/>
                  </a:solidFill>
                </a:rPr>
                <a:t>Cell Lines</a:t>
              </a:r>
              <a:endPara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</a:endParaRPr>
            </a:p>
          </p:txBody>
        </p:sp>
        <p:grpSp>
          <p:nvGrpSpPr>
            <p:cNvPr id="847" name="Group 846">
              <a:extLst>
                <a:ext uri="{FF2B5EF4-FFF2-40B4-BE49-F238E27FC236}">
                  <a16:creationId xmlns:a16="http://schemas.microsoft.com/office/drawing/2014/main" id="{DFC36A9E-B0D2-4307-92F1-38B120FF5BE6}"/>
                </a:ext>
              </a:extLst>
            </p:cNvPr>
            <p:cNvGrpSpPr/>
            <p:nvPr/>
          </p:nvGrpSpPr>
          <p:grpSpPr>
            <a:xfrm>
              <a:off x="3824688" y="1394722"/>
              <a:ext cx="912486" cy="789850"/>
              <a:chOff x="2544158" y="1099053"/>
              <a:chExt cx="912486" cy="789850"/>
            </a:xfrm>
          </p:grpSpPr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46633664-1C35-442F-89D3-8497B40BAE7B}"/>
                  </a:ext>
                </a:extLst>
              </p:cNvPr>
              <p:cNvSpPr/>
              <p:nvPr/>
            </p:nvSpPr>
            <p:spPr>
              <a:xfrm>
                <a:off x="2711064" y="1640464"/>
                <a:ext cx="606640" cy="2484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gRNA</a:t>
                </a:r>
              </a:p>
            </p:txBody>
          </p:sp>
          <p:grpSp>
            <p:nvGrpSpPr>
              <p:cNvPr id="851" name="Group 850">
                <a:extLst>
                  <a:ext uri="{FF2B5EF4-FFF2-40B4-BE49-F238E27FC236}">
                    <a16:creationId xmlns:a16="http://schemas.microsoft.com/office/drawing/2014/main" id="{34857F05-6B6F-4BD9-86E1-9728D4195BB2}"/>
                  </a:ext>
                </a:extLst>
              </p:cNvPr>
              <p:cNvGrpSpPr/>
              <p:nvPr/>
            </p:nvGrpSpPr>
            <p:grpSpPr>
              <a:xfrm>
                <a:off x="2684471" y="1099053"/>
                <a:ext cx="258731" cy="233452"/>
                <a:chOff x="5317840" y="1391024"/>
                <a:chExt cx="236101" cy="209176"/>
              </a:xfrm>
            </p:grpSpPr>
            <p:sp>
              <p:nvSpPr>
                <p:cNvPr id="864" name="Oval 863">
                  <a:extLst>
                    <a:ext uri="{FF2B5EF4-FFF2-40B4-BE49-F238E27FC236}">
                      <a16:creationId xmlns:a16="http://schemas.microsoft.com/office/drawing/2014/main" id="{65503192-33C3-46C5-A68E-745BDF9E2AEA}"/>
                    </a:ext>
                  </a:extLst>
                </p:cNvPr>
                <p:cNvSpPr/>
                <p:nvPr/>
              </p:nvSpPr>
              <p:spPr>
                <a:xfrm>
                  <a:off x="5317840" y="1392382"/>
                  <a:ext cx="236101" cy="20781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5" name="Arc 864">
                  <a:extLst>
                    <a:ext uri="{FF2B5EF4-FFF2-40B4-BE49-F238E27FC236}">
                      <a16:creationId xmlns:a16="http://schemas.microsoft.com/office/drawing/2014/main" id="{4ED80078-BB3C-4436-B346-1A72A3AAB832}"/>
                    </a:ext>
                  </a:extLst>
                </p:cNvPr>
                <p:cNvSpPr/>
                <p:nvPr/>
              </p:nvSpPr>
              <p:spPr>
                <a:xfrm>
                  <a:off x="5317840" y="1391024"/>
                  <a:ext cx="236101" cy="209176"/>
                </a:xfrm>
                <a:prstGeom prst="arc">
                  <a:avLst>
                    <a:gd name="adj1" fmla="val 16200000"/>
                    <a:gd name="adj2" fmla="val 243309"/>
                  </a:avLst>
                </a:prstGeom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2" name="Group 851">
                <a:extLst>
                  <a:ext uri="{FF2B5EF4-FFF2-40B4-BE49-F238E27FC236}">
                    <a16:creationId xmlns:a16="http://schemas.microsoft.com/office/drawing/2014/main" id="{133DD6B4-D5DC-46D8-BC3E-F5D7CE666803}"/>
                  </a:ext>
                </a:extLst>
              </p:cNvPr>
              <p:cNvGrpSpPr/>
              <p:nvPr/>
            </p:nvGrpSpPr>
            <p:grpSpPr>
              <a:xfrm>
                <a:off x="2544158" y="1364899"/>
                <a:ext cx="258731" cy="233452"/>
                <a:chOff x="5317840" y="1391024"/>
                <a:chExt cx="236101" cy="209176"/>
              </a:xfrm>
            </p:grpSpPr>
            <p:sp>
              <p:nvSpPr>
                <p:cNvPr id="862" name="Oval 861">
                  <a:extLst>
                    <a:ext uri="{FF2B5EF4-FFF2-40B4-BE49-F238E27FC236}">
                      <a16:creationId xmlns:a16="http://schemas.microsoft.com/office/drawing/2014/main" id="{CFB97A32-7687-4A75-AFDE-3000F1DB58C5}"/>
                    </a:ext>
                  </a:extLst>
                </p:cNvPr>
                <p:cNvSpPr/>
                <p:nvPr/>
              </p:nvSpPr>
              <p:spPr>
                <a:xfrm>
                  <a:off x="5317840" y="1392382"/>
                  <a:ext cx="236101" cy="20781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3" name="Arc 862">
                  <a:extLst>
                    <a:ext uri="{FF2B5EF4-FFF2-40B4-BE49-F238E27FC236}">
                      <a16:creationId xmlns:a16="http://schemas.microsoft.com/office/drawing/2014/main" id="{8ABFCFF8-41E9-466D-A600-8EAE1EAE7801}"/>
                    </a:ext>
                  </a:extLst>
                </p:cNvPr>
                <p:cNvSpPr/>
                <p:nvPr/>
              </p:nvSpPr>
              <p:spPr>
                <a:xfrm>
                  <a:off x="5317840" y="1391024"/>
                  <a:ext cx="236101" cy="209176"/>
                </a:xfrm>
                <a:prstGeom prst="arc">
                  <a:avLst>
                    <a:gd name="adj1" fmla="val 16200000"/>
                    <a:gd name="adj2" fmla="val 243309"/>
                  </a:avLst>
                </a:prstGeom>
                <a:ln w="28575">
                  <a:solidFill>
                    <a:srgbClr val="00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3" name="Group 852">
                <a:extLst>
                  <a:ext uri="{FF2B5EF4-FFF2-40B4-BE49-F238E27FC236}">
                    <a16:creationId xmlns:a16="http://schemas.microsoft.com/office/drawing/2014/main" id="{8326E650-B802-44AC-AB5F-820D7155DD5C}"/>
                  </a:ext>
                </a:extLst>
              </p:cNvPr>
              <p:cNvGrpSpPr/>
              <p:nvPr/>
            </p:nvGrpSpPr>
            <p:grpSpPr>
              <a:xfrm>
                <a:off x="2874932" y="1364899"/>
                <a:ext cx="258731" cy="233452"/>
                <a:chOff x="5317840" y="1391024"/>
                <a:chExt cx="236101" cy="209176"/>
              </a:xfrm>
            </p:grpSpPr>
            <p:sp>
              <p:nvSpPr>
                <p:cNvPr id="860" name="Oval 859">
                  <a:extLst>
                    <a:ext uri="{FF2B5EF4-FFF2-40B4-BE49-F238E27FC236}">
                      <a16:creationId xmlns:a16="http://schemas.microsoft.com/office/drawing/2014/main" id="{5BDE11DA-B3DE-4847-B80D-F4EC5657C81C}"/>
                    </a:ext>
                  </a:extLst>
                </p:cNvPr>
                <p:cNvSpPr/>
                <p:nvPr/>
              </p:nvSpPr>
              <p:spPr>
                <a:xfrm>
                  <a:off x="5317840" y="1392382"/>
                  <a:ext cx="236101" cy="20781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1" name="Arc 860">
                  <a:extLst>
                    <a:ext uri="{FF2B5EF4-FFF2-40B4-BE49-F238E27FC236}">
                      <a16:creationId xmlns:a16="http://schemas.microsoft.com/office/drawing/2014/main" id="{5FFD798F-86FA-4962-A3B0-B0E9CE56772C}"/>
                    </a:ext>
                  </a:extLst>
                </p:cNvPr>
                <p:cNvSpPr/>
                <p:nvPr/>
              </p:nvSpPr>
              <p:spPr>
                <a:xfrm>
                  <a:off x="5317840" y="1391024"/>
                  <a:ext cx="236101" cy="209176"/>
                </a:xfrm>
                <a:prstGeom prst="arc">
                  <a:avLst>
                    <a:gd name="adj1" fmla="val 16200000"/>
                    <a:gd name="adj2" fmla="val 243309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4" name="Group 853">
                <a:extLst>
                  <a:ext uri="{FF2B5EF4-FFF2-40B4-BE49-F238E27FC236}">
                    <a16:creationId xmlns:a16="http://schemas.microsoft.com/office/drawing/2014/main" id="{C5EA90E2-F755-4FAA-89AF-90432B3CA125}"/>
                  </a:ext>
                </a:extLst>
              </p:cNvPr>
              <p:cNvGrpSpPr/>
              <p:nvPr/>
            </p:nvGrpSpPr>
            <p:grpSpPr>
              <a:xfrm>
                <a:off x="3197913" y="1364899"/>
                <a:ext cx="258731" cy="233452"/>
                <a:chOff x="5317840" y="1391024"/>
                <a:chExt cx="236101" cy="209176"/>
              </a:xfrm>
            </p:grpSpPr>
            <p:sp>
              <p:nvSpPr>
                <p:cNvPr id="858" name="Oval 857">
                  <a:extLst>
                    <a:ext uri="{FF2B5EF4-FFF2-40B4-BE49-F238E27FC236}">
                      <a16:creationId xmlns:a16="http://schemas.microsoft.com/office/drawing/2014/main" id="{AD18ABD5-8A15-49BA-BA38-A03763EFC01A}"/>
                    </a:ext>
                  </a:extLst>
                </p:cNvPr>
                <p:cNvSpPr/>
                <p:nvPr/>
              </p:nvSpPr>
              <p:spPr>
                <a:xfrm>
                  <a:off x="5317840" y="1392382"/>
                  <a:ext cx="236101" cy="20781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9" name="Arc 858">
                  <a:extLst>
                    <a:ext uri="{FF2B5EF4-FFF2-40B4-BE49-F238E27FC236}">
                      <a16:creationId xmlns:a16="http://schemas.microsoft.com/office/drawing/2014/main" id="{AB2DA471-4F07-4FE0-BDE4-79DCABED0E72}"/>
                    </a:ext>
                  </a:extLst>
                </p:cNvPr>
                <p:cNvSpPr/>
                <p:nvPr/>
              </p:nvSpPr>
              <p:spPr>
                <a:xfrm>
                  <a:off x="5317840" y="1391024"/>
                  <a:ext cx="236101" cy="209176"/>
                </a:xfrm>
                <a:prstGeom prst="arc">
                  <a:avLst>
                    <a:gd name="adj1" fmla="val 16200000"/>
                    <a:gd name="adj2" fmla="val 243309"/>
                  </a:avLst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5" name="Group 854">
                <a:extLst>
                  <a:ext uri="{FF2B5EF4-FFF2-40B4-BE49-F238E27FC236}">
                    <a16:creationId xmlns:a16="http://schemas.microsoft.com/office/drawing/2014/main" id="{741A2649-4CE8-4610-80BE-CC01ED0EAB2B}"/>
                  </a:ext>
                </a:extLst>
              </p:cNvPr>
              <p:cNvGrpSpPr/>
              <p:nvPr/>
            </p:nvGrpSpPr>
            <p:grpSpPr>
              <a:xfrm>
                <a:off x="3045269" y="1100799"/>
                <a:ext cx="258731" cy="233452"/>
                <a:chOff x="5317840" y="1391024"/>
                <a:chExt cx="236101" cy="209176"/>
              </a:xfrm>
            </p:grpSpPr>
            <p:sp>
              <p:nvSpPr>
                <p:cNvPr id="856" name="Oval 855">
                  <a:extLst>
                    <a:ext uri="{FF2B5EF4-FFF2-40B4-BE49-F238E27FC236}">
                      <a16:creationId xmlns:a16="http://schemas.microsoft.com/office/drawing/2014/main" id="{7FBC2B4B-9D3E-40DA-B9AA-B588CF7A346A}"/>
                    </a:ext>
                  </a:extLst>
                </p:cNvPr>
                <p:cNvSpPr/>
                <p:nvPr/>
              </p:nvSpPr>
              <p:spPr>
                <a:xfrm>
                  <a:off x="5317840" y="1392382"/>
                  <a:ext cx="236101" cy="20781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7" name="Arc 856">
                  <a:extLst>
                    <a:ext uri="{FF2B5EF4-FFF2-40B4-BE49-F238E27FC236}">
                      <a16:creationId xmlns:a16="http://schemas.microsoft.com/office/drawing/2014/main" id="{FE853644-A163-4BC7-8181-1C6C42797C3E}"/>
                    </a:ext>
                  </a:extLst>
                </p:cNvPr>
                <p:cNvSpPr/>
                <p:nvPr/>
              </p:nvSpPr>
              <p:spPr>
                <a:xfrm>
                  <a:off x="5317840" y="1391024"/>
                  <a:ext cx="236101" cy="209176"/>
                </a:xfrm>
                <a:prstGeom prst="arc">
                  <a:avLst>
                    <a:gd name="adj1" fmla="val 16200000"/>
                    <a:gd name="adj2" fmla="val 243309"/>
                  </a:avLst>
                </a:prstGeom>
                <a:ln w="285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48" name="Straight Arrow Connector 847">
              <a:extLst>
                <a:ext uri="{FF2B5EF4-FFF2-40B4-BE49-F238E27FC236}">
                  <a16:creationId xmlns:a16="http://schemas.microsoft.com/office/drawing/2014/main" id="{A77E28E1-3D18-4B87-B695-BE4536F6AF51}"/>
                </a:ext>
              </a:extLst>
            </p:cNvPr>
            <p:cNvCxnSpPr>
              <a:cxnSpLocks/>
            </p:cNvCxnSpPr>
            <p:nvPr/>
          </p:nvCxnSpPr>
          <p:spPr>
            <a:xfrm>
              <a:off x="4042939" y="2800168"/>
              <a:ext cx="60886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9" name="Arc 848">
              <a:extLst>
                <a:ext uri="{FF2B5EF4-FFF2-40B4-BE49-F238E27FC236}">
                  <a16:creationId xmlns:a16="http://schemas.microsoft.com/office/drawing/2014/main" id="{D5A3FD0B-ADC4-47EC-9EBF-CF61F75F9517}"/>
                </a:ext>
              </a:extLst>
            </p:cNvPr>
            <p:cNvSpPr/>
            <p:nvPr/>
          </p:nvSpPr>
          <p:spPr>
            <a:xfrm flipH="1" flipV="1">
              <a:off x="4117545" y="2249767"/>
              <a:ext cx="699073" cy="547560"/>
            </a:xfrm>
            <a:prstGeom prst="arc">
              <a:avLst>
                <a:gd name="adj1" fmla="val 16200000"/>
                <a:gd name="adj2" fmla="val 58681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7" name="Arrow: Right 1006">
            <a:extLst>
              <a:ext uri="{FF2B5EF4-FFF2-40B4-BE49-F238E27FC236}">
                <a16:creationId xmlns:a16="http://schemas.microsoft.com/office/drawing/2014/main" id="{75DDD979-AF28-4F16-81FC-2EA97F5037E2}"/>
              </a:ext>
            </a:extLst>
          </p:cNvPr>
          <p:cNvSpPr/>
          <p:nvPr/>
        </p:nvSpPr>
        <p:spPr>
          <a:xfrm rot="8027766">
            <a:off x="3469690" y="33080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A7001E-CD75-43DF-BC09-C3D2C2DAA5F8}"/>
              </a:ext>
            </a:extLst>
          </p:cNvPr>
          <p:cNvGrpSpPr/>
          <p:nvPr/>
        </p:nvGrpSpPr>
        <p:grpSpPr>
          <a:xfrm>
            <a:off x="5220654" y="3553739"/>
            <a:ext cx="3874726" cy="3136691"/>
            <a:chOff x="5220654" y="3553739"/>
            <a:chExt cx="3874726" cy="31366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2E8003-8BB5-4FC5-AC99-83F9E46D9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20654" y="5109187"/>
              <a:ext cx="1734731" cy="158124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B9E9F0E-41CB-4BD8-8325-4444B478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83512" y="5114477"/>
              <a:ext cx="1729305" cy="1517584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7F8AF2-1C2A-455D-A1C3-43C77FB72E96}"/>
                </a:ext>
              </a:extLst>
            </p:cNvPr>
            <p:cNvSpPr txBox="1"/>
            <p:nvPr/>
          </p:nvSpPr>
          <p:spPr>
            <a:xfrm>
              <a:off x="5292929" y="4496355"/>
              <a:ext cx="3802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Epigenetic Analysis/Epigenetic Screens</a:t>
              </a:r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Prajna</a:t>
              </a:r>
              <a:r>
                <a:rPr lang="en-US" dirty="0"/>
                <a:t>)</a:t>
              </a:r>
            </a:p>
          </p:txBody>
        </p:sp>
        <p:sp>
          <p:nvSpPr>
            <p:cNvPr id="1008" name="Arrow: Right 1007">
              <a:extLst>
                <a:ext uri="{FF2B5EF4-FFF2-40B4-BE49-F238E27FC236}">
                  <a16:creationId xmlns:a16="http://schemas.microsoft.com/office/drawing/2014/main" id="{8FE7ADB6-8EDB-4E14-9249-F30414B43FD1}"/>
                </a:ext>
              </a:extLst>
            </p:cNvPr>
            <p:cNvSpPr/>
            <p:nvPr/>
          </p:nvSpPr>
          <p:spPr>
            <a:xfrm rot="5400000">
              <a:off x="5696573" y="380062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5C6222-7E20-40D3-8888-7B08282198DA}"/>
              </a:ext>
            </a:extLst>
          </p:cNvPr>
          <p:cNvGrpSpPr/>
          <p:nvPr/>
        </p:nvGrpSpPr>
        <p:grpSpPr>
          <a:xfrm>
            <a:off x="7614508" y="154733"/>
            <a:ext cx="4497069" cy="5431795"/>
            <a:chOff x="7614508" y="154733"/>
            <a:chExt cx="4497069" cy="543179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DAFBA0D-CEFA-488A-823A-4D0631EA2F70}"/>
                </a:ext>
              </a:extLst>
            </p:cNvPr>
            <p:cNvSpPr txBox="1"/>
            <p:nvPr/>
          </p:nvSpPr>
          <p:spPr>
            <a:xfrm>
              <a:off x="10358052" y="154733"/>
              <a:ext cx="724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RIME</a:t>
              </a:r>
            </a:p>
            <a:p>
              <a:r>
                <a:rPr lang="en-US" dirty="0"/>
                <a:t>(Paul)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0653E3A-F7BC-46FB-90C0-66A8A57E9597}"/>
                </a:ext>
              </a:extLst>
            </p:cNvPr>
            <p:cNvGrpSpPr/>
            <p:nvPr/>
          </p:nvGrpSpPr>
          <p:grpSpPr>
            <a:xfrm>
              <a:off x="9312154" y="2099501"/>
              <a:ext cx="2799423" cy="3487027"/>
              <a:chOff x="241373" y="1799364"/>
              <a:chExt cx="3797895" cy="4465413"/>
            </a:xfrm>
          </p:grpSpPr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620E4133-E3A7-497D-ABE9-7F5474720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0569" y="1831972"/>
                <a:ext cx="260350" cy="188407"/>
              </a:xfrm>
              <a:prstGeom prst="rect">
                <a:avLst/>
              </a:prstGeom>
              <a:solidFill>
                <a:srgbClr val="A0A0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dirty="0"/>
              </a:p>
            </p:txBody>
          </p:sp>
          <p:sp>
            <p:nvSpPr>
              <p:cNvPr id="50" name="Rectangle 6">
                <a:extLst>
                  <a:ext uri="{FF2B5EF4-FFF2-40B4-BE49-F238E27FC236}">
                    <a16:creationId xmlns:a16="http://schemas.microsoft.com/office/drawing/2014/main" id="{834E82B4-684B-42B7-AF30-3AAC89A6C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757" y="1831972"/>
                <a:ext cx="258763" cy="188407"/>
              </a:xfrm>
              <a:prstGeom prst="rect">
                <a:avLst/>
              </a:prstGeom>
              <a:solidFill>
                <a:srgbClr val="9A9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/>
              </a:p>
            </p:txBody>
          </p:sp>
          <p:sp>
            <p:nvSpPr>
              <p:cNvPr id="51" name="Rectangle 7">
                <a:extLst>
                  <a:ext uri="{FF2B5EF4-FFF2-40B4-BE49-F238E27FC236}">
                    <a16:creationId xmlns:a16="http://schemas.microsoft.com/office/drawing/2014/main" id="{9D2C2C33-BC46-4342-91FE-9267CEFA1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357" y="1831972"/>
                <a:ext cx="258763" cy="188407"/>
              </a:xfrm>
              <a:prstGeom prst="rect">
                <a:avLst/>
              </a:prstGeom>
              <a:solidFill>
                <a:srgbClr val="000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/>
              </a:p>
            </p:txBody>
          </p:sp>
          <p:sp>
            <p:nvSpPr>
              <p:cNvPr id="52" name="Rectangle 8">
                <a:extLst>
                  <a:ext uri="{FF2B5EF4-FFF2-40B4-BE49-F238E27FC236}">
                    <a16:creationId xmlns:a16="http://schemas.microsoft.com/office/drawing/2014/main" id="{601042E3-F2A2-45BC-A412-AD958AF5D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957" y="1831972"/>
                <a:ext cx="258763" cy="188407"/>
              </a:xfrm>
              <a:prstGeom prst="rect">
                <a:avLst/>
              </a:prstGeom>
              <a:solidFill>
                <a:srgbClr val="2F2F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/>
              </a:p>
            </p:txBody>
          </p:sp>
          <p:sp>
            <p:nvSpPr>
              <p:cNvPr id="53" name="Rectangle 14">
                <a:extLst>
                  <a:ext uri="{FF2B5EF4-FFF2-40B4-BE49-F238E27FC236}">
                    <a16:creationId xmlns:a16="http://schemas.microsoft.com/office/drawing/2014/main" id="{FE97FFE8-69AA-497C-A154-4203B2D4F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62" y="1854508"/>
                <a:ext cx="278367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SOX9</a:t>
                </a:r>
                <a:endPara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" name="Rectangle 16">
                <a:extLst>
                  <a:ext uri="{FF2B5EF4-FFF2-40B4-BE49-F238E27FC236}">
                    <a16:creationId xmlns:a16="http://schemas.microsoft.com/office/drawing/2014/main" id="{FB76DB55-FE26-4346-9750-EB88718F2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180" y="1838909"/>
                <a:ext cx="954539" cy="176212"/>
              </a:xfrm>
              <a:prstGeom prst="rect">
                <a:avLst/>
              </a:prstGeom>
              <a:noFill/>
              <a:ln w="17463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895ED82-3CA5-43E3-B792-B3FC907EAC68}"/>
                  </a:ext>
                </a:extLst>
              </p:cNvPr>
              <p:cNvGrpSpPr/>
              <p:nvPr/>
            </p:nvGrpSpPr>
            <p:grpSpPr>
              <a:xfrm>
                <a:off x="1793662" y="1825012"/>
                <a:ext cx="115416" cy="253781"/>
                <a:chOff x="2268538" y="538163"/>
                <a:chExt cx="230188" cy="458787"/>
              </a:xfrm>
            </p:grpSpPr>
            <p:sp>
              <p:nvSpPr>
                <p:cNvPr id="717" name="Rectangle 17">
                  <a:extLst>
                    <a:ext uri="{FF2B5EF4-FFF2-40B4-BE49-F238E27FC236}">
                      <a16:creationId xmlns:a16="http://schemas.microsoft.com/office/drawing/2014/main" id="{86C4B27D-0432-4F3B-B627-78E8F8E68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38163"/>
                  <a:ext cx="230188" cy="4762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18" name="Rectangle 18">
                  <a:extLst>
                    <a:ext uri="{FF2B5EF4-FFF2-40B4-BE49-F238E27FC236}">
                      <a16:creationId xmlns:a16="http://schemas.microsoft.com/office/drawing/2014/main" id="{E806609A-3497-44DD-AB64-FD6EC5BB3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42925"/>
                  <a:ext cx="230188" cy="4762"/>
                </a:xfrm>
                <a:prstGeom prst="rect">
                  <a:avLst/>
                </a:prstGeom>
                <a:solidFill>
                  <a:srgbClr val="0303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19" name="Rectangle 19">
                  <a:extLst>
                    <a:ext uri="{FF2B5EF4-FFF2-40B4-BE49-F238E27FC236}">
                      <a16:creationId xmlns:a16="http://schemas.microsoft.com/office/drawing/2014/main" id="{D3A06054-773E-469C-B00F-FE1266F8F0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47688"/>
                  <a:ext cx="230188" cy="4762"/>
                </a:xfrm>
                <a:prstGeom prst="rect">
                  <a:avLst/>
                </a:prstGeom>
                <a:solidFill>
                  <a:srgbClr val="0606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20" name="Rectangle 20">
                  <a:extLst>
                    <a:ext uri="{FF2B5EF4-FFF2-40B4-BE49-F238E27FC236}">
                      <a16:creationId xmlns:a16="http://schemas.microsoft.com/office/drawing/2014/main" id="{05E25C72-8711-4A63-B67D-969C28070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52450"/>
                  <a:ext cx="230188" cy="4762"/>
                </a:xfrm>
                <a:prstGeom prst="rect">
                  <a:avLst/>
                </a:prstGeom>
                <a:solidFill>
                  <a:srgbClr val="0909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21" name="Rectangle 21">
                  <a:extLst>
                    <a:ext uri="{FF2B5EF4-FFF2-40B4-BE49-F238E27FC236}">
                      <a16:creationId xmlns:a16="http://schemas.microsoft.com/office/drawing/2014/main" id="{A20024C1-2835-4B96-8602-2873B0544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57213"/>
                  <a:ext cx="230188" cy="4762"/>
                </a:xfrm>
                <a:prstGeom prst="rect">
                  <a:avLst/>
                </a:prstGeom>
                <a:solidFill>
                  <a:srgbClr val="0C0C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22" name="Rectangle 22">
                  <a:extLst>
                    <a:ext uri="{FF2B5EF4-FFF2-40B4-BE49-F238E27FC236}">
                      <a16:creationId xmlns:a16="http://schemas.microsoft.com/office/drawing/2014/main" id="{25B72798-8C84-423B-B34B-1C11CEF90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61975"/>
                  <a:ext cx="230188" cy="4762"/>
                </a:xfrm>
                <a:prstGeom prst="rect">
                  <a:avLst/>
                </a:prstGeom>
                <a:solidFill>
                  <a:srgbClr val="0F0F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23" name="Rectangle 23">
                  <a:extLst>
                    <a:ext uri="{FF2B5EF4-FFF2-40B4-BE49-F238E27FC236}">
                      <a16:creationId xmlns:a16="http://schemas.microsoft.com/office/drawing/2014/main" id="{B26EE080-8E62-4D78-9C76-2A94841BF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66738"/>
                  <a:ext cx="230188" cy="4762"/>
                </a:xfrm>
                <a:prstGeom prst="rect">
                  <a:avLst/>
                </a:prstGeom>
                <a:solidFill>
                  <a:srgbClr val="1212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24" name="Rectangle 24">
                  <a:extLst>
                    <a:ext uri="{FF2B5EF4-FFF2-40B4-BE49-F238E27FC236}">
                      <a16:creationId xmlns:a16="http://schemas.microsoft.com/office/drawing/2014/main" id="{9DC41E46-60CC-4E93-AE63-8D29EE5EC0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71500"/>
                  <a:ext cx="230188" cy="4762"/>
                </a:xfrm>
                <a:prstGeom prst="rect">
                  <a:avLst/>
                </a:prstGeom>
                <a:solidFill>
                  <a:srgbClr val="1414C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25" name="Rectangle 25">
                  <a:extLst>
                    <a:ext uri="{FF2B5EF4-FFF2-40B4-BE49-F238E27FC236}">
                      <a16:creationId xmlns:a16="http://schemas.microsoft.com/office/drawing/2014/main" id="{FF8AB0EC-A83D-489B-8FFD-13D266CD67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76263"/>
                  <a:ext cx="230188" cy="4762"/>
                </a:xfrm>
                <a:prstGeom prst="rect">
                  <a:avLst/>
                </a:prstGeom>
                <a:solidFill>
                  <a:srgbClr val="1717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26" name="Rectangle 26">
                  <a:extLst>
                    <a:ext uri="{FF2B5EF4-FFF2-40B4-BE49-F238E27FC236}">
                      <a16:creationId xmlns:a16="http://schemas.microsoft.com/office/drawing/2014/main" id="{7F5FA5B2-6E9A-4477-B6F0-3E400D24D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81025"/>
                  <a:ext cx="230188" cy="4762"/>
                </a:xfrm>
                <a:prstGeom prst="rect">
                  <a:avLst/>
                </a:prstGeom>
                <a:solidFill>
                  <a:srgbClr val="1A1A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27" name="Rectangle 27">
                  <a:extLst>
                    <a:ext uri="{FF2B5EF4-FFF2-40B4-BE49-F238E27FC236}">
                      <a16:creationId xmlns:a16="http://schemas.microsoft.com/office/drawing/2014/main" id="{7054C92F-37AE-4E9C-901C-A8AE991D1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85788"/>
                  <a:ext cx="230188" cy="4762"/>
                </a:xfrm>
                <a:prstGeom prst="rect">
                  <a:avLst/>
                </a:prstGeom>
                <a:solidFill>
                  <a:srgbClr val="1D1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28" name="Rectangle 28">
                  <a:extLst>
                    <a:ext uri="{FF2B5EF4-FFF2-40B4-BE49-F238E27FC236}">
                      <a16:creationId xmlns:a16="http://schemas.microsoft.com/office/drawing/2014/main" id="{BAB6418A-9529-4D6B-B232-79C1BA54C8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90550"/>
                  <a:ext cx="230188" cy="4762"/>
                </a:xfrm>
                <a:prstGeom prst="rect">
                  <a:avLst/>
                </a:prstGeom>
                <a:solidFill>
                  <a:srgbClr val="2020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29" name="Rectangle 29">
                  <a:extLst>
                    <a:ext uri="{FF2B5EF4-FFF2-40B4-BE49-F238E27FC236}">
                      <a16:creationId xmlns:a16="http://schemas.microsoft.com/office/drawing/2014/main" id="{50EDA3C4-58FF-4E43-A178-E6362B14F8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595313"/>
                  <a:ext cx="230188" cy="4762"/>
                </a:xfrm>
                <a:prstGeom prst="rect">
                  <a:avLst/>
                </a:prstGeom>
                <a:solidFill>
                  <a:srgbClr val="2323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30" name="Rectangle 30">
                  <a:extLst>
                    <a:ext uri="{FF2B5EF4-FFF2-40B4-BE49-F238E27FC236}">
                      <a16:creationId xmlns:a16="http://schemas.microsoft.com/office/drawing/2014/main" id="{75AE239C-5F6B-47F4-BD40-BCC1D5077F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00075"/>
                  <a:ext cx="230188" cy="4762"/>
                </a:xfrm>
                <a:prstGeom prst="rect">
                  <a:avLst/>
                </a:prstGeom>
                <a:solidFill>
                  <a:srgbClr val="262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31" name="Rectangle 31">
                  <a:extLst>
                    <a:ext uri="{FF2B5EF4-FFF2-40B4-BE49-F238E27FC236}">
                      <a16:creationId xmlns:a16="http://schemas.microsoft.com/office/drawing/2014/main" id="{734CD1B4-64DC-4574-A7A5-02A38CFC3B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04838"/>
                  <a:ext cx="230188" cy="4762"/>
                </a:xfrm>
                <a:prstGeom prst="rect">
                  <a:avLst/>
                </a:prstGeom>
                <a:solidFill>
                  <a:srgbClr val="2929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32" name="Rectangle 32">
                  <a:extLst>
                    <a:ext uri="{FF2B5EF4-FFF2-40B4-BE49-F238E27FC236}">
                      <a16:creationId xmlns:a16="http://schemas.microsoft.com/office/drawing/2014/main" id="{4E862B63-95DF-423B-91B8-587BD55439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09600"/>
                  <a:ext cx="230188" cy="4762"/>
                </a:xfrm>
                <a:prstGeom prst="rect">
                  <a:avLst/>
                </a:prstGeom>
                <a:solidFill>
                  <a:srgbClr val="2C2C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33" name="Rectangle 33">
                  <a:extLst>
                    <a:ext uri="{FF2B5EF4-FFF2-40B4-BE49-F238E27FC236}">
                      <a16:creationId xmlns:a16="http://schemas.microsoft.com/office/drawing/2014/main" id="{F84FC37D-8977-42EC-88A9-B6B51B56FA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14363"/>
                  <a:ext cx="230188" cy="4762"/>
                </a:xfrm>
                <a:prstGeom prst="rect">
                  <a:avLst/>
                </a:prstGeom>
                <a:solidFill>
                  <a:srgbClr val="2F2F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34" name="Rectangle 34">
                  <a:extLst>
                    <a:ext uri="{FF2B5EF4-FFF2-40B4-BE49-F238E27FC236}">
                      <a16:creationId xmlns:a16="http://schemas.microsoft.com/office/drawing/2014/main" id="{7DF48BE6-6A4C-4384-AFB5-AEFD0D0F82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19125"/>
                  <a:ext cx="230188" cy="4762"/>
                </a:xfrm>
                <a:prstGeom prst="rect">
                  <a:avLst/>
                </a:prstGeom>
                <a:solidFill>
                  <a:srgbClr val="3232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35" name="Rectangle 35">
                  <a:extLst>
                    <a:ext uri="{FF2B5EF4-FFF2-40B4-BE49-F238E27FC236}">
                      <a16:creationId xmlns:a16="http://schemas.microsoft.com/office/drawing/2014/main" id="{D90B0CA3-B2A0-4329-9055-1C5F24CB33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23888"/>
                  <a:ext cx="230188" cy="4762"/>
                </a:xfrm>
                <a:prstGeom prst="rect">
                  <a:avLst/>
                </a:prstGeom>
                <a:solidFill>
                  <a:srgbClr val="3535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36" name="Rectangle 36">
                  <a:extLst>
                    <a:ext uri="{FF2B5EF4-FFF2-40B4-BE49-F238E27FC236}">
                      <a16:creationId xmlns:a16="http://schemas.microsoft.com/office/drawing/2014/main" id="{75A2C6E1-D88D-44B2-B85C-6B8DEAD70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28650"/>
                  <a:ext cx="230188" cy="4762"/>
                </a:xfrm>
                <a:prstGeom prst="rect">
                  <a:avLst/>
                </a:prstGeom>
                <a:solidFill>
                  <a:srgbClr val="3838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37" name="Rectangle 37">
                  <a:extLst>
                    <a:ext uri="{FF2B5EF4-FFF2-40B4-BE49-F238E27FC236}">
                      <a16:creationId xmlns:a16="http://schemas.microsoft.com/office/drawing/2014/main" id="{2AAF1C38-6748-40B9-9BFF-0FDA04A20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33413"/>
                  <a:ext cx="230188" cy="4762"/>
                </a:xfrm>
                <a:prstGeom prst="rect">
                  <a:avLst/>
                </a:prstGeom>
                <a:solidFill>
                  <a:srgbClr val="3B3B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38" name="Rectangle 38">
                  <a:extLst>
                    <a:ext uri="{FF2B5EF4-FFF2-40B4-BE49-F238E27FC236}">
                      <a16:creationId xmlns:a16="http://schemas.microsoft.com/office/drawing/2014/main" id="{FC409F29-A18F-4DE6-BB19-B63FC543A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38175"/>
                  <a:ext cx="230188" cy="4762"/>
                </a:xfrm>
                <a:prstGeom prst="rect">
                  <a:avLst/>
                </a:prstGeom>
                <a:solidFill>
                  <a:srgbClr val="3E3E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39" name="Rectangle 39">
                  <a:extLst>
                    <a:ext uri="{FF2B5EF4-FFF2-40B4-BE49-F238E27FC236}">
                      <a16:creationId xmlns:a16="http://schemas.microsoft.com/office/drawing/2014/main" id="{772F53F9-AEBB-4902-B4E7-F249CD77F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42938"/>
                  <a:ext cx="230188" cy="4762"/>
                </a:xfrm>
                <a:prstGeom prst="rect">
                  <a:avLst/>
                </a:prstGeom>
                <a:solidFill>
                  <a:srgbClr val="4141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40" name="Rectangle 40">
                  <a:extLst>
                    <a:ext uri="{FF2B5EF4-FFF2-40B4-BE49-F238E27FC236}">
                      <a16:creationId xmlns:a16="http://schemas.microsoft.com/office/drawing/2014/main" id="{7FD63FE4-1676-489C-8D20-2BEC5BA16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47700"/>
                  <a:ext cx="230188" cy="4762"/>
                </a:xfrm>
                <a:prstGeom prst="rect">
                  <a:avLst/>
                </a:prstGeom>
                <a:solidFill>
                  <a:srgbClr val="4444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41" name="Rectangle 41">
                  <a:extLst>
                    <a:ext uri="{FF2B5EF4-FFF2-40B4-BE49-F238E27FC236}">
                      <a16:creationId xmlns:a16="http://schemas.microsoft.com/office/drawing/2014/main" id="{430633DF-1804-4C3D-BE7D-7665DAB42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52463"/>
                  <a:ext cx="230188" cy="4762"/>
                </a:xfrm>
                <a:prstGeom prst="rect">
                  <a:avLst/>
                </a:prstGeom>
                <a:solidFill>
                  <a:srgbClr val="4747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42" name="Rectangle 42">
                  <a:extLst>
                    <a:ext uri="{FF2B5EF4-FFF2-40B4-BE49-F238E27FC236}">
                      <a16:creationId xmlns:a16="http://schemas.microsoft.com/office/drawing/2014/main" id="{9679729A-9456-4F16-A209-075ED49754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57225"/>
                  <a:ext cx="230188" cy="4762"/>
                </a:xfrm>
                <a:prstGeom prst="rect">
                  <a:avLst/>
                </a:prstGeom>
                <a:solidFill>
                  <a:srgbClr val="4949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43" name="Rectangle 43">
                  <a:extLst>
                    <a:ext uri="{FF2B5EF4-FFF2-40B4-BE49-F238E27FC236}">
                      <a16:creationId xmlns:a16="http://schemas.microsoft.com/office/drawing/2014/main" id="{75FF5A0F-2744-4A89-8A09-57D47F3931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61988"/>
                  <a:ext cx="230188" cy="4762"/>
                </a:xfrm>
                <a:prstGeom prst="rect">
                  <a:avLst/>
                </a:prstGeom>
                <a:solidFill>
                  <a:srgbClr val="4C4CE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44" name="Rectangle 44">
                  <a:extLst>
                    <a:ext uri="{FF2B5EF4-FFF2-40B4-BE49-F238E27FC236}">
                      <a16:creationId xmlns:a16="http://schemas.microsoft.com/office/drawing/2014/main" id="{F5ED66DD-1D3E-4C4F-8A44-0A94B9960C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66750"/>
                  <a:ext cx="230188" cy="4762"/>
                </a:xfrm>
                <a:prstGeom prst="rect">
                  <a:avLst/>
                </a:prstGeom>
                <a:solidFill>
                  <a:srgbClr val="4F4F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45" name="Rectangle 45">
                  <a:extLst>
                    <a:ext uri="{FF2B5EF4-FFF2-40B4-BE49-F238E27FC236}">
                      <a16:creationId xmlns:a16="http://schemas.microsoft.com/office/drawing/2014/main" id="{14F372E0-776E-45B9-A743-0B16F4295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71513"/>
                  <a:ext cx="230188" cy="4762"/>
                </a:xfrm>
                <a:prstGeom prst="rect">
                  <a:avLst/>
                </a:prstGeom>
                <a:solidFill>
                  <a:srgbClr val="5252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46" name="Rectangle 46">
                  <a:extLst>
                    <a:ext uri="{FF2B5EF4-FFF2-40B4-BE49-F238E27FC236}">
                      <a16:creationId xmlns:a16="http://schemas.microsoft.com/office/drawing/2014/main" id="{10A660AF-3919-49FA-AC76-674468304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76275"/>
                  <a:ext cx="230188" cy="4762"/>
                </a:xfrm>
                <a:prstGeom prst="rect">
                  <a:avLst/>
                </a:prstGeom>
                <a:solidFill>
                  <a:srgbClr val="5555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47" name="Rectangle 47">
                  <a:extLst>
                    <a:ext uri="{FF2B5EF4-FFF2-40B4-BE49-F238E27FC236}">
                      <a16:creationId xmlns:a16="http://schemas.microsoft.com/office/drawing/2014/main" id="{17AA40ED-AB7C-47C7-A06B-705B559237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81038"/>
                  <a:ext cx="230188" cy="4762"/>
                </a:xfrm>
                <a:prstGeom prst="rect">
                  <a:avLst/>
                </a:prstGeom>
                <a:solidFill>
                  <a:srgbClr val="5858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48" name="Rectangle 48">
                  <a:extLst>
                    <a:ext uri="{FF2B5EF4-FFF2-40B4-BE49-F238E27FC236}">
                      <a16:creationId xmlns:a16="http://schemas.microsoft.com/office/drawing/2014/main" id="{56DD3FD1-F5F1-4850-89F2-8849577008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85800"/>
                  <a:ext cx="230188" cy="4762"/>
                </a:xfrm>
                <a:prstGeom prst="rect">
                  <a:avLst/>
                </a:prstGeom>
                <a:solidFill>
                  <a:srgbClr val="5B5B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49" name="Rectangle 49">
                  <a:extLst>
                    <a:ext uri="{FF2B5EF4-FFF2-40B4-BE49-F238E27FC236}">
                      <a16:creationId xmlns:a16="http://schemas.microsoft.com/office/drawing/2014/main" id="{6B827EFD-657E-48D1-89EC-E26FAE7A9D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90563"/>
                  <a:ext cx="230188" cy="4762"/>
                </a:xfrm>
                <a:prstGeom prst="rect">
                  <a:avLst/>
                </a:prstGeom>
                <a:solidFill>
                  <a:srgbClr val="5E5E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50" name="Rectangle 50">
                  <a:extLst>
                    <a:ext uri="{FF2B5EF4-FFF2-40B4-BE49-F238E27FC236}">
                      <a16:creationId xmlns:a16="http://schemas.microsoft.com/office/drawing/2014/main" id="{FCC6E6AB-B437-45B2-ADED-9DDE30319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695325"/>
                  <a:ext cx="230188" cy="4762"/>
                </a:xfrm>
                <a:prstGeom prst="rect">
                  <a:avLst/>
                </a:prstGeom>
                <a:solidFill>
                  <a:srgbClr val="6161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51" name="Rectangle 51">
                  <a:extLst>
                    <a:ext uri="{FF2B5EF4-FFF2-40B4-BE49-F238E27FC236}">
                      <a16:creationId xmlns:a16="http://schemas.microsoft.com/office/drawing/2014/main" id="{C43ED3BE-CC3B-416A-91A1-8346A8A37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00088"/>
                  <a:ext cx="230188" cy="4762"/>
                </a:xfrm>
                <a:prstGeom prst="rect">
                  <a:avLst/>
                </a:prstGeom>
                <a:solidFill>
                  <a:srgbClr val="6464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52" name="Rectangle 52">
                  <a:extLst>
                    <a:ext uri="{FF2B5EF4-FFF2-40B4-BE49-F238E27FC236}">
                      <a16:creationId xmlns:a16="http://schemas.microsoft.com/office/drawing/2014/main" id="{100D4613-B4EB-4F78-A5D8-C3EB40390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04850"/>
                  <a:ext cx="230188" cy="4762"/>
                </a:xfrm>
                <a:prstGeom prst="rect">
                  <a:avLst/>
                </a:prstGeom>
                <a:solidFill>
                  <a:srgbClr val="6767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53" name="Rectangle 53">
                  <a:extLst>
                    <a:ext uri="{FF2B5EF4-FFF2-40B4-BE49-F238E27FC236}">
                      <a16:creationId xmlns:a16="http://schemas.microsoft.com/office/drawing/2014/main" id="{DF61A0E9-2BD1-4A57-B1EC-7C5EC4A06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09613"/>
                  <a:ext cx="230188" cy="4762"/>
                </a:xfrm>
                <a:prstGeom prst="rect">
                  <a:avLst/>
                </a:prstGeom>
                <a:solidFill>
                  <a:srgbClr val="6A6A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54" name="Rectangle 54">
                  <a:extLst>
                    <a:ext uri="{FF2B5EF4-FFF2-40B4-BE49-F238E27FC236}">
                      <a16:creationId xmlns:a16="http://schemas.microsoft.com/office/drawing/2014/main" id="{75FCA7FE-19F5-4D8F-AC38-D525C994D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14375"/>
                  <a:ext cx="230188" cy="4762"/>
                </a:xfrm>
                <a:prstGeom prst="rect">
                  <a:avLst/>
                </a:prstGeom>
                <a:solidFill>
                  <a:srgbClr val="6C6C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55" name="Rectangle 55">
                  <a:extLst>
                    <a:ext uri="{FF2B5EF4-FFF2-40B4-BE49-F238E27FC236}">
                      <a16:creationId xmlns:a16="http://schemas.microsoft.com/office/drawing/2014/main" id="{C40EFD76-36FB-4FC8-9DC3-0623AFF145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19138"/>
                  <a:ext cx="230188" cy="4762"/>
                </a:xfrm>
                <a:prstGeom prst="rect">
                  <a:avLst/>
                </a:prstGeom>
                <a:solidFill>
                  <a:srgbClr val="6F6F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56" name="Rectangle 56">
                  <a:extLst>
                    <a:ext uri="{FF2B5EF4-FFF2-40B4-BE49-F238E27FC236}">
                      <a16:creationId xmlns:a16="http://schemas.microsoft.com/office/drawing/2014/main" id="{6F38A04F-F0E2-400E-A8DB-9F149C074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23900"/>
                  <a:ext cx="230188" cy="4762"/>
                </a:xfrm>
                <a:prstGeom prst="rect">
                  <a:avLst/>
                </a:prstGeom>
                <a:solidFill>
                  <a:srgbClr val="7272F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57" name="Rectangle 57">
                  <a:extLst>
                    <a:ext uri="{FF2B5EF4-FFF2-40B4-BE49-F238E27FC236}">
                      <a16:creationId xmlns:a16="http://schemas.microsoft.com/office/drawing/2014/main" id="{3B896C3E-867F-4A57-AED2-878100A5DC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28663"/>
                  <a:ext cx="230188" cy="4762"/>
                </a:xfrm>
                <a:prstGeom prst="rect">
                  <a:avLst/>
                </a:prstGeom>
                <a:solidFill>
                  <a:srgbClr val="7575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58" name="Rectangle 58">
                  <a:extLst>
                    <a:ext uri="{FF2B5EF4-FFF2-40B4-BE49-F238E27FC236}">
                      <a16:creationId xmlns:a16="http://schemas.microsoft.com/office/drawing/2014/main" id="{93B711E4-717E-4F7A-806B-0DAB999023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33425"/>
                  <a:ext cx="230188" cy="4762"/>
                </a:xfrm>
                <a:prstGeom prst="rect">
                  <a:avLst/>
                </a:prstGeom>
                <a:solidFill>
                  <a:srgbClr val="7878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59" name="Rectangle 59">
                  <a:extLst>
                    <a:ext uri="{FF2B5EF4-FFF2-40B4-BE49-F238E27FC236}">
                      <a16:creationId xmlns:a16="http://schemas.microsoft.com/office/drawing/2014/main" id="{9B9A437F-F380-419A-B5C2-B620F7458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38188"/>
                  <a:ext cx="230188" cy="4762"/>
                </a:xfrm>
                <a:prstGeom prst="rect">
                  <a:avLst/>
                </a:prstGeom>
                <a:solidFill>
                  <a:srgbClr val="7B7B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60" name="Rectangle 60">
                  <a:extLst>
                    <a:ext uri="{FF2B5EF4-FFF2-40B4-BE49-F238E27FC236}">
                      <a16:creationId xmlns:a16="http://schemas.microsoft.com/office/drawing/2014/main" id="{6B230B5B-5C5E-4EC5-A775-6FC5FED74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42950"/>
                  <a:ext cx="230188" cy="4762"/>
                </a:xfrm>
                <a:prstGeom prst="rect">
                  <a:avLst/>
                </a:prstGeom>
                <a:solidFill>
                  <a:srgbClr val="7E7E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61" name="Rectangle 61">
                  <a:extLst>
                    <a:ext uri="{FF2B5EF4-FFF2-40B4-BE49-F238E27FC236}">
                      <a16:creationId xmlns:a16="http://schemas.microsoft.com/office/drawing/2014/main" id="{C47510CE-BA7F-44B1-82A9-221AED7CA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47713"/>
                  <a:ext cx="230188" cy="4762"/>
                </a:xfrm>
                <a:prstGeom prst="rect">
                  <a:avLst/>
                </a:prstGeom>
                <a:solidFill>
                  <a:srgbClr val="8181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62" name="Rectangle 62">
                  <a:extLst>
                    <a:ext uri="{FF2B5EF4-FFF2-40B4-BE49-F238E27FC236}">
                      <a16:creationId xmlns:a16="http://schemas.microsoft.com/office/drawing/2014/main" id="{A0373CD6-6441-4A30-B3C8-4F5D7C06E6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52475"/>
                  <a:ext cx="230188" cy="4762"/>
                </a:xfrm>
                <a:prstGeom prst="rect">
                  <a:avLst/>
                </a:prstGeom>
                <a:solidFill>
                  <a:srgbClr val="8484F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63" name="Rectangle 63">
                  <a:extLst>
                    <a:ext uri="{FF2B5EF4-FFF2-40B4-BE49-F238E27FC236}">
                      <a16:creationId xmlns:a16="http://schemas.microsoft.com/office/drawing/2014/main" id="{18061FEC-313F-44F9-A982-3E848F53F4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57238"/>
                  <a:ext cx="230188" cy="4762"/>
                </a:xfrm>
                <a:prstGeom prst="rect">
                  <a:avLst/>
                </a:prstGeom>
                <a:solidFill>
                  <a:srgbClr val="8787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64" name="Rectangle 64">
                  <a:extLst>
                    <a:ext uri="{FF2B5EF4-FFF2-40B4-BE49-F238E27FC236}">
                      <a16:creationId xmlns:a16="http://schemas.microsoft.com/office/drawing/2014/main" id="{B933C0B2-C94E-44ED-BD0E-76E286204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62000"/>
                  <a:ext cx="230188" cy="4762"/>
                </a:xfrm>
                <a:prstGeom prst="rect">
                  <a:avLst/>
                </a:prstGeom>
                <a:solidFill>
                  <a:srgbClr val="8A8A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65" name="Rectangle 65">
                  <a:extLst>
                    <a:ext uri="{FF2B5EF4-FFF2-40B4-BE49-F238E27FC236}">
                      <a16:creationId xmlns:a16="http://schemas.microsoft.com/office/drawing/2014/main" id="{218C8668-3882-457E-8F11-EDD58AB7CF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66763"/>
                  <a:ext cx="230188" cy="4762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66" name="Rectangle 66">
                  <a:extLst>
                    <a:ext uri="{FF2B5EF4-FFF2-40B4-BE49-F238E27FC236}">
                      <a16:creationId xmlns:a16="http://schemas.microsoft.com/office/drawing/2014/main" id="{1B66E0EA-265F-4921-BE3A-2CB4FBB448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71525"/>
                  <a:ext cx="230188" cy="4762"/>
                </a:xfrm>
                <a:prstGeom prst="rect">
                  <a:avLst/>
                </a:prstGeom>
                <a:solidFill>
                  <a:srgbClr val="8D8D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67" name="Rectangle 67">
                  <a:extLst>
                    <a:ext uri="{FF2B5EF4-FFF2-40B4-BE49-F238E27FC236}">
                      <a16:creationId xmlns:a16="http://schemas.microsoft.com/office/drawing/2014/main" id="{F3D7C62D-642F-41B2-82DF-4645C06C2D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76288"/>
                  <a:ext cx="230188" cy="4762"/>
                </a:xfrm>
                <a:prstGeom prst="rect">
                  <a:avLst/>
                </a:prstGeom>
                <a:solidFill>
                  <a:srgbClr val="8E8EF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68" name="Rectangle 68">
                  <a:extLst>
                    <a:ext uri="{FF2B5EF4-FFF2-40B4-BE49-F238E27FC236}">
                      <a16:creationId xmlns:a16="http://schemas.microsoft.com/office/drawing/2014/main" id="{05DDAED8-A05D-4A41-B90E-50C770FA2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81050"/>
                  <a:ext cx="230188" cy="4762"/>
                </a:xfrm>
                <a:prstGeom prst="rect">
                  <a:avLst/>
                </a:prstGeom>
                <a:solidFill>
                  <a:srgbClr val="8E8E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69" name="Rectangle 69">
                  <a:extLst>
                    <a:ext uri="{FF2B5EF4-FFF2-40B4-BE49-F238E27FC236}">
                      <a16:creationId xmlns:a16="http://schemas.microsoft.com/office/drawing/2014/main" id="{DB9BA87D-D155-4A97-9132-59E65CEE3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85813"/>
                  <a:ext cx="230188" cy="4762"/>
                </a:xfrm>
                <a:prstGeom prst="rect">
                  <a:avLst/>
                </a:prstGeom>
                <a:solidFill>
                  <a:srgbClr val="8E8E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70" name="Rectangle 70">
                  <a:extLst>
                    <a:ext uri="{FF2B5EF4-FFF2-40B4-BE49-F238E27FC236}">
                      <a16:creationId xmlns:a16="http://schemas.microsoft.com/office/drawing/2014/main" id="{7FFF674A-D9F6-44E1-8DFE-5E34699062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90575"/>
                  <a:ext cx="230188" cy="4762"/>
                </a:xfrm>
                <a:prstGeom prst="rect">
                  <a:avLst/>
                </a:prstGeom>
                <a:solidFill>
                  <a:srgbClr val="8F8F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71" name="Rectangle 71">
                  <a:extLst>
                    <a:ext uri="{FF2B5EF4-FFF2-40B4-BE49-F238E27FC236}">
                      <a16:creationId xmlns:a16="http://schemas.microsoft.com/office/drawing/2014/main" id="{97A8B30C-E233-4211-AED9-D718098A3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795338"/>
                  <a:ext cx="230188" cy="4762"/>
                </a:xfrm>
                <a:prstGeom prst="rect">
                  <a:avLst/>
                </a:prstGeom>
                <a:solidFill>
                  <a:srgbClr val="8F8F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72" name="Rectangle 72">
                  <a:extLst>
                    <a:ext uri="{FF2B5EF4-FFF2-40B4-BE49-F238E27FC236}">
                      <a16:creationId xmlns:a16="http://schemas.microsoft.com/office/drawing/2014/main" id="{97709E59-D073-426A-A035-B15A8D6C71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00100"/>
                  <a:ext cx="230188" cy="4762"/>
                </a:xfrm>
                <a:prstGeom prst="rect">
                  <a:avLst/>
                </a:prstGeom>
                <a:solidFill>
                  <a:srgbClr val="8F8F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73" name="Rectangle 73">
                  <a:extLst>
                    <a:ext uri="{FF2B5EF4-FFF2-40B4-BE49-F238E27FC236}">
                      <a16:creationId xmlns:a16="http://schemas.microsoft.com/office/drawing/2014/main" id="{1E200B64-56B8-4E4D-ABC5-2CF0BA4F7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04863"/>
                  <a:ext cx="230188" cy="4762"/>
                </a:xfrm>
                <a:prstGeom prst="rect">
                  <a:avLst/>
                </a:prstGeom>
                <a:solidFill>
                  <a:srgbClr val="909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74" name="Rectangle 74">
                  <a:extLst>
                    <a:ext uri="{FF2B5EF4-FFF2-40B4-BE49-F238E27FC236}">
                      <a16:creationId xmlns:a16="http://schemas.microsoft.com/office/drawing/2014/main" id="{81830E4F-BDA7-4E79-A323-1BA57362D7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09625"/>
                  <a:ext cx="230188" cy="4762"/>
                </a:xfrm>
                <a:prstGeom prst="rect">
                  <a:avLst/>
                </a:prstGeom>
                <a:solidFill>
                  <a:srgbClr val="9090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75" name="Rectangle 75">
                  <a:extLst>
                    <a:ext uri="{FF2B5EF4-FFF2-40B4-BE49-F238E27FC236}">
                      <a16:creationId xmlns:a16="http://schemas.microsoft.com/office/drawing/2014/main" id="{C32EDA57-C041-4B30-B018-82CFA54E7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14388"/>
                  <a:ext cx="230188" cy="4762"/>
                </a:xfrm>
                <a:prstGeom prst="rect">
                  <a:avLst/>
                </a:prstGeom>
                <a:solidFill>
                  <a:srgbClr val="9191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76" name="Rectangle 76">
                  <a:extLst>
                    <a:ext uri="{FF2B5EF4-FFF2-40B4-BE49-F238E27FC236}">
                      <a16:creationId xmlns:a16="http://schemas.microsoft.com/office/drawing/2014/main" id="{33D86D6A-957C-45F0-A913-70D2D6A299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19150"/>
                  <a:ext cx="230188" cy="4762"/>
                </a:xfrm>
                <a:prstGeom prst="rect">
                  <a:avLst/>
                </a:prstGeom>
                <a:solidFill>
                  <a:srgbClr val="9191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77" name="Rectangle 77">
                  <a:extLst>
                    <a:ext uri="{FF2B5EF4-FFF2-40B4-BE49-F238E27FC236}">
                      <a16:creationId xmlns:a16="http://schemas.microsoft.com/office/drawing/2014/main" id="{450A28F4-332B-4DD0-907A-BEE7F335F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23913"/>
                  <a:ext cx="230188" cy="4762"/>
                </a:xfrm>
                <a:prstGeom prst="rect">
                  <a:avLst/>
                </a:prstGeom>
                <a:solidFill>
                  <a:srgbClr val="9292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78" name="Rectangle 78">
                  <a:extLst>
                    <a:ext uri="{FF2B5EF4-FFF2-40B4-BE49-F238E27FC236}">
                      <a16:creationId xmlns:a16="http://schemas.microsoft.com/office/drawing/2014/main" id="{118E0526-0923-4440-832B-197415578C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28675"/>
                  <a:ext cx="230188" cy="4762"/>
                </a:xfrm>
                <a:prstGeom prst="rect">
                  <a:avLst/>
                </a:prstGeom>
                <a:solidFill>
                  <a:srgbClr val="9292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79" name="Rectangle 79">
                  <a:extLst>
                    <a:ext uri="{FF2B5EF4-FFF2-40B4-BE49-F238E27FC236}">
                      <a16:creationId xmlns:a16="http://schemas.microsoft.com/office/drawing/2014/main" id="{498B67A3-116B-4B69-8707-6F1B11D88C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33438"/>
                  <a:ext cx="230188" cy="4762"/>
                </a:xfrm>
                <a:prstGeom prst="rect">
                  <a:avLst/>
                </a:prstGeom>
                <a:solidFill>
                  <a:srgbClr val="939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80" name="Rectangle 80">
                  <a:extLst>
                    <a:ext uri="{FF2B5EF4-FFF2-40B4-BE49-F238E27FC236}">
                      <a16:creationId xmlns:a16="http://schemas.microsoft.com/office/drawing/2014/main" id="{C7BB126C-49CB-4864-9F94-DE0C5AE641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38200"/>
                  <a:ext cx="230188" cy="4762"/>
                </a:xfrm>
                <a:prstGeom prst="rect">
                  <a:avLst/>
                </a:prstGeom>
                <a:solidFill>
                  <a:srgbClr val="9393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81" name="Rectangle 81">
                  <a:extLst>
                    <a:ext uri="{FF2B5EF4-FFF2-40B4-BE49-F238E27FC236}">
                      <a16:creationId xmlns:a16="http://schemas.microsoft.com/office/drawing/2014/main" id="{AF82DA63-307C-433F-9166-F392659771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42963"/>
                  <a:ext cx="230188" cy="4762"/>
                </a:xfrm>
                <a:prstGeom prst="rect">
                  <a:avLst/>
                </a:prstGeom>
                <a:solidFill>
                  <a:srgbClr val="9393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82" name="Rectangle 82">
                  <a:extLst>
                    <a:ext uri="{FF2B5EF4-FFF2-40B4-BE49-F238E27FC236}">
                      <a16:creationId xmlns:a16="http://schemas.microsoft.com/office/drawing/2014/main" id="{7F33D757-7B6F-4F15-9F37-2182920FD6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47725"/>
                  <a:ext cx="230188" cy="4762"/>
                </a:xfrm>
                <a:prstGeom prst="rect">
                  <a:avLst/>
                </a:prstGeom>
                <a:solidFill>
                  <a:srgbClr val="9494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83" name="Rectangle 83">
                  <a:extLst>
                    <a:ext uri="{FF2B5EF4-FFF2-40B4-BE49-F238E27FC236}">
                      <a16:creationId xmlns:a16="http://schemas.microsoft.com/office/drawing/2014/main" id="{2974B2A9-91CC-4D57-87FC-D1B42A8AE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52488"/>
                  <a:ext cx="230188" cy="4762"/>
                </a:xfrm>
                <a:prstGeom prst="rect">
                  <a:avLst/>
                </a:prstGeom>
                <a:solidFill>
                  <a:srgbClr val="9494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84" name="Rectangle 84">
                  <a:extLst>
                    <a:ext uri="{FF2B5EF4-FFF2-40B4-BE49-F238E27FC236}">
                      <a16:creationId xmlns:a16="http://schemas.microsoft.com/office/drawing/2014/main" id="{295475AB-71A7-422C-9606-64515CD386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57250"/>
                  <a:ext cx="230188" cy="4762"/>
                </a:xfrm>
                <a:prstGeom prst="rect">
                  <a:avLst/>
                </a:prstGeom>
                <a:solidFill>
                  <a:srgbClr val="9494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85" name="Rectangle 85">
                  <a:extLst>
                    <a:ext uri="{FF2B5EF4-FFF2-40B4-BE49-F238E27FC236}">
                      <a16:creationId xmlns:a16="http://schemas.microsoft.com/office/drawing/2014/main" id="{0444B51F-9B6E-46E8-9A9B-2E32F198BE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62013"/>
                  <a:ext cx="230188" cy="4762"/>
                </a:xfrm>
                <a:prstGeom prst="rect">
                  <a:avLst/>
                </a:prstGeom>
                <a:solidFill>
                  <a:srgbClr val="9595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86" name="Rectangle 86">
                  <a:extLst>
                    <a:ext uri="{FF2B5EF4-FFF2-40B4-BE49-F238E27FC236}">
                      <a16:creationId xmlns:a16="http://schemas.microsoft.com/office/drawing/2014/main" id="{4395CD3B-AEDC-4DD3-8B50-ABE878477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66775"/>
                  <a:ext cx="230188" cy="4762"/>
                </a:xfrm>
                <a:prstGeom prst="rect">
                  <a:avLst/>
                </a:prstGeom>
                <a:solidFill>
                  <a:srgbClr val="9595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87" name="Rectangle 87">
                  <a:extLst>
                    <a:ext uri="{FF2B5EF4-FFF2-40B4-BE49-F238E27FC236}">
                      <a16:creationId xmlns:a16="http://schemas.microsoft.com/office/drawing/2014/main" id="{888BEEB8-BF8F-4058-B1FC-E83FC8474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71538"/>
                  <a:ext cx="230188" cy="4762"/>
                </a:xfrm>
                <a:prstGeom prst="rect">
                  <a:avLst/>
                </a:prstGeom>
                <a:solidFill>
                  <a:srgbClr val="9696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88" name="Rectangle 88">
                  <a:extLst>
                    <a:ext uri="{FF2B5EF4-FFF2-40B4-BE49-F238E27FC236}">
                      <a16:creationId xmlns:a16="http://schemas.microsoft.com/office/drawing/2014/main" id="{1C320239-EB13-49F3-AEC4-4F8CDF3763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76300"/>
                  <a:ext cx="230188" cy="4762"/>
                </a:xfrm>
                <a:prstGeom prst="rect">
                  <a:avLst/>
                </a:prstGeom>
                <a:solidFill>
                  <a:srgbClr val="9696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89" name="Rectangle 89">
                  <a:extLst>
                    <a:ext uri="{FF2B5EF4-FFF2-40B4-BE49-F238E27FC236}">
                      <a16:creationId xmlns:a16="http://schemas.microsoft.com/office/drawing/2014/main" id="{79BA8A35-5F76-4C12-9A2C-D4A0354A59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81063"/>
                  <a:ext cx="230188" cy="4762"/>
                </a:xfrm>
                <a:prstGeom prst="rect">
                  <a:avLst/>
                </a:prstGeom>
                <a:solidFill>
                  <a:srgbClr val="9797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90" name="Rectangle 90">
                  <a:extLst>
                    <a:ext uri="{FF2B5EF4-FFF2-40B4-BE49-F238E27FC236}">
                      <a16:creationId xmlns:a16="http://schemas.microsoft.com/office/drawing/2014/main" id="{50C51A5F-8826-4927-A07B-5056D10AF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85825"/>
                  <a:ext cx="230188" cy="4762"/>
                </a:xfrm>
                <a:prstGeom prst="rect">
                  <a:avLst/>
                </a:prstGeom>
                <a:solidFill>
                  <a:srgbClr val="9797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91" name="Rectangle 91">
                  <a:extLst>
                    <a:ext uri="{FF2B5EF4-FFF2-40B4-BE49-F238E27FC236}">
                      <a16:creationId xmlns:a16="http://schemas.microsoft.com/office/drawing/2014/main" id="{E6514286-AB9D-46F7-96B0-A5672712CD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90588"/>
                  <a:ext cx="230188" cy="4762"/>
                </a:xfrm>
                <a:prstGeom prst="rect">
                  <a:avLst/>
                </a:prstGeom>
                <a:solidFill>
                  <a:srgbClr val="9898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92" name="Rectangle 92">
                  <a:extLst>
                    <a:ext uri="{FF2B5EF4-FFF2-40B4-BE49-F238E27FC236}">
                      <a16:creationId xmlns:a16="http://schemas.microsoft.com/office/drawing/2014/main" id="{0E2A0801-2BF4-4F52-AAD0-565299BBE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895350"/>
                  <a:ext cx="230188" cy="4762"/>
                </a:xfrm>
                <a:prstGeom prst="rect">
                  <a:avLst/>
                </a:prstGeom>
                <a:solidFill>
                  <a:srgbClr val="9898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93" name="Rectangle 93">
                  <a:extLst>
                    <a:ext uri="{FF2B5EF4-FFF2-40B4-BE49-F238E27FC236}">
                      <a16:creationId xmlns:a16="http://schemas.microsoft.com/office/drawing/2014/main" id="{0368E91E-6A42-461A-9A0A-C4C824B846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00113"/>
                  <a:ext cx="230188" cy="4762"/>
                </a:xfrm>
                <a:prstGeom prst="rect">
                  <a:avLst/>
                </a:prstGeom>
                <a:solidFill>
                  <a:srgbClr val="9898C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94" name="Rectangle 94">
                  <a:extLst>
                    <a:ext uri="{FF2B5EF4-FFF2-40B4-BE49-F238E27FC236}">
                      <a16:creationId xmlns:a16="http://schemas.microsoft.com/office/drawing/2014/main" id="{90FAD828-2DE4-44B9-AD1F-395D5D3B0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04875"/>
                  <a:ext cx="230188" cy="4762"/>
                </a:xfrm>
                <a:prstGeom prst="rect">
                  <a:avLst/>
                </a:prstGeom>
                <a:solidFill>
                  <a:srgbClr val="9999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95" name="Rectangle 95">
                  <a:extLst>
                    <a:ext uri="{FF2B5EF4-FFF2-40B4-BE49-F238E27FC236}">
                      <a16:creationId xmlns:a16="http://schemas.microsoft.com/office/drawing/2014/main" id="{E5BD1DF8-8EFA-4B23-972D-6AC16FF410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09638"/>
                  <a:ext cx="230188" cy="4762"/>
                </a:xfrm>
                <a:prstGeom prst="rect">
                  <a:avLst/>
                </a:prstGeom>
                <a:solidFill>
                  <a:srgbClr val="9999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96" name="Rectangle 96">
                  <a:extLst>
                    <a:ext uri="{FF2B5EF4-FFF2-40B4-BE49-F238E27FC236}">
                      <a16:creationId xmlns:a16="http://schemas.microsoft.com/office/drawing/2014/main" id="{D23C05AD-D13A-4BF9-83B3-241836C804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14400"/>
                  <a:ext cx="230188" cy="4762"/>
                </a:xfrm>
                <a:prstGeom prst="rect">
                  <a:avLst/>
                </a:prstGeom>
                <a:solidFill>
                  <a:srgbClr val="9999C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97" name="Rectangle 97">
                  <a:extLst>
                    <a:ext uri="{FF2B5EF4-FFF2-40B4-BE49-F238E27FC236}">
                      <a16:creationId xmlns:a16="http://schemas.microsoft.com/office/drawing/2014/main" id="{73E193E6-600D-413F-B271-66E40F9A5D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19163"/>
                  <a:ext cx="230188" cy="4762"/>
                </a:xfrm>
                <a:prstGeom prst="rect">
                  <a:avLst/>
                </a:prstGeom>
                <a:solidFill>
                  <a:srgbClr val="9A9A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98" name="Rectangle 98">
                  <a:extLst>
                    <a:ext uri="{FF2B5EF4-FFF2-40B4-BE49-F238E27FC236}">
                      <a16:creationId xmlns:a16="http://schemas.microsoft.com/office/drawing/2014/main" id="{D980F748-9B48-46F5-9A77-1603DF6CF2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23925"/>
                  <a:ext cx="230188" cy="4762"/>
                </a:xfrm>
                <a:prstGeom prst="rect">
                  <a:avLst/>
                </a:prstGeom>
                <a:solidFill>
                  <a:srgbClr val="9A9A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799" name="Rectangle 99">
                  <a:extLst>
                    <a:ext uri="{FF2B5EF4-FFF2-40B4-BE49-F238E27FC236}">
                      <a16:creationId xmlns:a16="http://schemas.microsoft.com/office/drawing/2014/main" id="{58532715-19CA-4094-B8A0-2900F19B6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28688"/>
                  <a:ext cx="230188" cy="4762"/>
                </a:xfrm>
                <a:prstGeom prst="rect">
                  <a:avLst/>
                </a:prstGeom>
                <a:solidFill>
                  <a:srgbClr val="9A9A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00" name="Rectangle 100">
                  <a:extLst>
                    <a:ext uri="{FF2B5EF4-FFF2-40B4-BE49-F238E27FC236}">
                      <a16:creationId xmlns:a16="http://schemas.microsoft.com/office/drawing/2014/main" id="{199B9F86-CFA2-4875-B832-9D80E8A151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33450"/>
                  <a:ext cx="230188" cy="4762"/>
                </a:xfrm>
                <a:prstGeom prst="rect">
                  <a:avLst/>
                </a:prstGeom>
                <a:solidFill>
                  <a:srgbClr val="9B9BB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01" name="Rectangle 101">
                  <a:extLst>
                    <a:ext uri="{FF2B5EF4-FFF2-40B4-BE49-F238E27FC236}">
                      <a16:creationId xmlns:a16="http://schemas.microsoft.com/office/drawing/2014/main" id="{92D8FFB1-4D9D-4589-BA10-D5682CC9E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38213"/>
                  <a:ext cx="230188" cy="4762"/>
                </a:xfrm>
                <a:prstGeom prst="rect">
                  <a:avLst/>
                </a:prstGeom>
                <a:solidFill>
                  <a:srgbClr val="9B9BB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02" name="Rectangle 102">
                  <a:extLst>
                    <a:ext uri="{FF2B5EF4-FFF2-40B4-BE49-F238E27FC236}">
                      <a16:creationId xmlns:a16="http://schemas.microsoft.com/office/drawing/2014/main" id="{9AF068D3-275C-4EDF-80A5-4EC08EE52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42975"/>
                  <a:ext cx="230188" cy="4762"/>
                </a:xfrm>
                <a:prstGeom prst="rect">
                  <a:avLst/>
                </a:prstGeom>
                <a:solidFill>
                  <a:srgbClr val="9B9B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03" name="Rectangle 103">
                  <a:extLst>
                    <a:ext uri="{FF2B5EF4-FFF2-40B4-BE49-F238E27FC236}">
                      <a16:creationId xmlns:a16="http://schemas.microsoft.com/office/drawing/2014/main" id="{FC57B94C-F382-4D0D-94B7-89746E8D54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47738"/>
                  <a:ext cx="230188" cy="4762"/>
                </a:xfrm>
                <a:prstGeom prst="rect">
                  <a:avLst/>
                </a:prstGeom>
                <a:solidFill>
                  <a:srgbClr val="9C9CB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04" name="Rectangle 104">
                  <a:extLst>
                    <a:ext uri="{FF2B5EF4-FFF2-40B4-BE49-F238E27FC236}">
                      <a16:creationId xmlns:a16="http://schemas.microsoft.com/office/drawing/2014/main" id="{CA4CE1DF-A6A5-4570-AF82-44EDB635C7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52500"/>
                  <a:ext cx="230188" cy="4762"/>
                </a:xfrm>
                <a:prstGeom prst="rect">
                  <a:avLst/>
                </a:prstGeom>
                <a:solidFill>
                  <a:srgbClr val="9C9C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05" name="Rectangle 105">
                  <a:extLst>
                    <a:ext uri="{FF2B5EF4-FFF2-40B4-BE49-F238E27FC236}">
                      <a16:creationId xmlns:a16="http://schemas.microsoft.com/office/drawing/2014/main" id="{CD3839FD-BA60-4778-8A9C-7331A29020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57263"/>
                  <a:ext cx="230188" cy="4762"/>
                </a:xfrm>
                <a:prstGeom prst="rect">
                  <a:avLst/>
                </a:prstGeom>
                <a:solidFill>
                  <a:srgbClr val="9D9DB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06" name="Rectangle 106">
                  <a:extLst>
                    <a:ext uri="{FF2B5EF4-FFF2-40B4-BE49-F238E27FC236}">
                      <a16:creationId xmlns:a16="http://schemas.microsoft.com/office/drawing/2014/main" id="{40C73592-75B9-464F-8231-246F1F8C0B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62025"/>
                  <a:ext cx="230188" cy="4762"/>
                </a:xfrm>
                <a:prstGeom prst="rect">
                  <a:avLst/>
                </a:prstGeom>
                <a:solidFill>
                  <a:srgbClr val="9D9DB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07" name="Rectangle 107">
                  <a:extLst>
                    <a:ext uri="{FF2B5EF4-FFF2-40B4-BE49-F238E27FC236}">
                      <a16:creationId xmlns:a16="http://schemas.microsoft.com/office/drawing/2014/main" id="{F3163FBF-968E-48A5-820B-D855A1782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66788"/>
                  <a:ext cx="230188" cy="4762"/>
                </a:xfrm>
                <a:prstGeom prst="rect">
                  <a:avLst/>
                </a:prstGeom>
                <a:solidFill>
                  <a:srgbClr val="9E9E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08" name="Rectangle 108">
                  <a:extLst>
                    <a:ext uri="{FF2B5EF4-FFF2-40B4-BE49-F238E27FC236}">
                      <a16:creationId xmlns:a16="http://schemas.microsoft.com/office/drawing/2014/main" id="{696F5E5C-7ECD-418E-B3F7-35F354FC5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71550"/>
                  <a:ext cx="230188" cy="4762"/>
                </a:xfrm>
                <a:prstGeom prst="rect">
                  <a:avLst/>
                </a:prstGeom>
                <a:solidFill>
                  <a:srgbClr val="9E9E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09" name="Rectangle 109">
                  <a:extLst>
                    <a:ext uri="{FF2B5EF4-FFF2-40B4-BE49-F238E27FC236}">
                      <a16:creationId xmlns:a16="http://schemas.microsoft.com/office/drawing/2014/main" id="{05BF3BDE-5C24-4A57-89DD-E2CA160C8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76313"/>
                  <a:ext cx="230188" cy="6350"/>
                </a:xfrm>
                <a:prstGeom prst="rect">
                  <a:avLst/>
                </a:prstGeom>
                <a:solidFill>
                  <a:srgbClr val="9F9F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10" name="Rectangle 110">
                  <a:extLst>
                    <a:ext uri="{FF2B5EF4-FFF2-40B4-BE49-F238E27FC236}">
                      <a16:creationId xmlns:a16="http://schemas.microsoft.com/office/drawing/2014/main" id="{3A8A5F30-189C-41ED-9834-3852099ED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82663"/>
                  <a:ext cx="230188" cy="4762"/>
                </a:xfrm>
                <a:prstGeom prst="rect">
                  <a:avLst/>
                </a:prstGeom>
                <a:solidFill>
                  <a:srgbClr val="9F9F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11" name="Rectangle 111">
                  <a:extLst>
                    <a:ext uri="{FF2B5EF4-FFF2-40B4-BE49-F238E27FC236}">
                      <a16:creationId xmlns:a16="http://schemas.microsoft.com/office/drawing/2014/main" id="{5D481018-9D20-4A02-88BA-2794823C9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87425"/>
                  <a:ext cx="230188" cy="4762"/>
                </a:xfrm>
                <a:prstGeom prst="rect">
                  <a:avLst/>
                </a:prstGeom>
                <a:solidFill>
                  <a:srgbClr val="9F9F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12" name="Rectangle 112">
                  <a:extLst>
                    <a:ext uri="{FF2B5EF4-FFF2-40B4-BE49-F238E27FC236}">
                      <a16:creationId xmlns:a16="http://schemas.microsoft.com/office/drawing/2014/main" id="{2B51A1D7-8DF2-4F10-9744-4966587B08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8538" y="992188"/>
                  <a:ext cx="230188" cy="4762"/>
                </a:xfrm>
                <a:prstGeom prst="rect">
                  <a:avLst/>
                </a:prstGeom>
                <a:solidFill>
                  <a:srgbClr val="A0A0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</p:grpSp>
          <p:sp>
            <p:nvSpPr>
              <p:cNvPr id="56" name="Rectangle 114">
                <a:extLst>
                  <a:ext uri="{FF2B5EF4-FFF2-40B4-BE49-F238E27FC236}">
                    <a16:creationId xmlns:a16="http://schemas.microsoft.com/office/drawing/2014/main" id="{32E04C32-F549-4531-8657-A291A1F3C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2017" y="1997605"/>
                <a:ext cx="58719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" name="Rectangle 117">
                <a:extLst>
                  <a:ext uri="{FF2B5EF4-FFF2-40B4-BE49-F238E27FC236}">
                    <a16:creationId xmlns:a16="http://schemas.microsoft.com/office/drawing/2014/main" id="{10436061-83B9-4EEF-8790-E4EF64C29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8052" y="1799374"/>
                <a:ext cx="117436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15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DD0D69-1E77-465D-BB59-E5BC691F85EA}"/>
                  </a:ext>
                </a:extLst>
              </p:cNvPr>
              <p:cNvGrpSpPr/>
              <p:nvPr/>
            </p:nvGrpSpPr>
            <p:grpSpPr>
              <a:xfrm>
                <a:off x="1781091" y="2201228"/>
                <a:ext cx="307935" cy="587739"/>
                <a:chOff x="1726453" y="3645454"/>
                <a:chExt cx="510021" cy="587739"/>
              </a:xfrm>
            </p:grpSpPr>
            <p:grpSp>
              <p:nvGrpSpPr>
                <p:cNvPr id="597" name="Group 596">
                  <a:extLst>
                    <a:ext uri="{FF2B5EF4-FFF2-40B4-BE49-F238E27FC236}">
                      <a16:creationId xmlns:a16="http://schemas.microsoft.com/office/drawing/2014/main" id="{F51B713D-0D82-4E57-805B-7D9CB83F7217}"/>
                    </a:ext>
                  </a:extLst>
                </p:cNvPr>
                <p:cNvGrpSpPr/>
                <p:nvPr/>
              </p:nvGrpSpPr>
              <p:grpSpPr>
                <a:xfrm>
                  <a:off x="1726453" y="3668370"/>
                  <a:ext cx="228600" cy="564823"/>
                  <a:chOff x="3413126" y="1876425"/>
                  <a:chExt cx="228600" cy="3081338"/>
                </a:xfrm>
              </p:grpSpPr>
              <p:sp>
                <p:nvSpPr>
                  <p:cNvPr id="600" name="Rectangle 539">
                    <a:extLst>
                      <a:ext uri="{FF2B5EF4-FFF2-40B4-BE49-F238E27FC236}">
                        <a16:creationId xmlns:a16="http://schemas.microsoft.com/office/drawing/2014/main" id="{72BC9C35-7244-4FE4-B375-6BAE348E1D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1876425"/>
                    <a:ext cx="228600" cy="4763"/>
                  </a:xfrm>
                  <a:prstGeom prst="rect">
                    <a:avLst/>
                  </a:prstGeom>
                  <a:solidFill>
                    <a:srgbClr val="A0A0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01" name="Rectangle 540">
                    <a:extLst>
                      <a:ext uri="{FF2B5EF4-FFF2-40B4-BE49-F238E27FC236}">
                        <a16:creationId xmlns:a16="http://schemas.microsoft.com/office/drawing/2014/main" id="{9474331F-AE4F-4B26-AEED-EC1D806594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1881188"/>
                    <a:ext cx="228600" cy="28575"/>
                  </a:xfrm>
                  <a:prstGeom prst="rect">
                    <a:avLst/>
                  </a:prstGeom>
                  <a:solidFill>
                    <a:srgbClr val="0000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02" name="Rectangle 541">
                    <a:extLst>
                      <a:ext uri="{FF2B5EF4-FFF2-40B4-BE49-F238E27FC236}">
                        <a16:creationId xmlns:a16="http://schemas.microsoft.com/office/drawing/2014/main" id="{3DEEC054-5F10-40E3-BB83-8613C2EF5D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1909763"/>
                    <a:ext cx="228600" cy="33338"/>
                  </a:xfrm>
                  <a:prstGeom prst="rect">
                    <a:avLst/>
                  </a:prstGeom>
                  <a:solidFill>
                    <a:srgbClr val="0202C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03" name="Rectangle 542">
                    <a:extLst>
                      <a:ext uri="{FF2B5EF4-FFF2-40B4-BE49-F238E27FC236}">
                        <a16:creationId xmlns:a16="http://schemas.microsoft.com/office/drawing/2014/main" id="{CABB0FCB-A899-4006-AE6E-B865B78FB3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1943100"/>
                    <a:ext cx="228600" cy="33338"/>
                  </a:xfrm>
                  <a:prstGeom prst="rect">
                    <a:avLst/>
                  </a:prstGeom>
                  <a:solidFill>
                    <a:srgbClr val="0404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04" name="Rectangle 543">
                    <a:extLst>
                      <a:ext uri="{FF2B5EF4-FFF2-40B4-BE49-F238E27FC236}">
                        <a16:creationId xmlns:a16="http://schemas.microsoft.com/office/drawing/2014/main" id="{4DF3C299-C99A-4E58-B2AD-7DBF6CC387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1976438"/>
                    <a:ext cx="228600" cy="38100"/>
                  </a:xfrm>
                  <a:prstGeom prst="rect">
                    <a:avLst/>
                  </a:prstGeom>
                  <a:solidFill>
                    <a:srgbClr val="0606C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05" name="Rectangle 544">
                    <a:extLst>
                      <a:ext uri="{FF2B5EF4-FFF2-40B4-BE49-F238E27FC236}">
                        <a16:creationId xmlns:a16="http://schemas.microsoft.com/office/drawing/2014/main" id="{02A159BA-6BDA-49E4-90FB-325D47AE6B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014538"/>
                    <a:ext cx="228600" cy="33338"/>
                  </a:xfrm>
                  <a:prstGeom prst="rect">
                    <a:avLst/>
                  </a:prstGeom>
                  <a:solidFill>
                    <a:srgbClr val="0808C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06" name="Rectangle 545">
                    <a:extLst>
                      <a:ext uri="{FF2B5EF4-FFF2-40B4-BE49-F238E27FC236}">
                        <a16:creationId xmlns:a16="http://schemas.microsoft.com/office/drawing/2014/main" id="{E841B282-D9E1-4132-8D30-0A3B69CC1B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047875"/>
                    <a:ext cx="228600" cy="38100"/>
                  </a:xfrm>
                  <a:prstGeom prst="rect">
                    <a:avLst/>
                  </a:prstGeom>
                  <a:solidFill>
                    <a:srgbClr val="0A0AC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07" name="Rectangle 546">
                    <a:extLst>
                      <a:ext uri="{FF2B5EF4-FFF2-40B4-BE49-F238E27FC236}">
                        <a16:creationId xmlns:a16="http://schemas.microsoft.com/office/drawing/2014/main" id="{ECCF1A45-76FD-41D0-BF33-DE44C0F994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085975"/>
                    <a:ext cx="228600" cy="33338"/>
                  </a:xfrm>
                  <a:prstGeom prst="rect">
                    <a:avLst/>
                  </a:prstGeom>
                  <a:solidFill>
                    <a:srgbClr val="0C0C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08" name="Rectangle 547">
                    <a:extLst>
                      <a:ext uri="{FF2B5EF4-FFF2-40B4-BE49-F238E27FC236}">
                        <a16:creationId xmlns:a16="http://schemas.microsoft.com/office/drawing/2014/main" id="{256EC139-835C-44D6-AF52-E4103FCA4E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119313"/>
                    <a:ext cx="228600" cy="33338"/>
                  </a:xfrm>
                  <a:prstGeom prst="rect">
                    <a:avLst/>
                  </a:prstGeom>
                  <a:solidFill>
                    <a:srgbClr val="0E0EC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09" name="Rectangle 548">
                    <a:extLst>
                      <a:ext uri="{FF2B5EF4-FFF2-40B4-BE49-F238E27FC236}">
                        <a16:creationId xmlns:a16="http://schemas.microsoft.com/office/drawing/2014/main" id="{9553E4CF-CBCC-4595-9502-01EF62B581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152650"/>
                    <a:ext cx="228600" cy="39688"/>
                  </a:xfrm>
                  <a:prstGeom prst="rect">
                    <a:avLst/>
                  </a:prstGeom>
                  <a:solidFill>
                    <a:srgbClr val="1010C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10" name="Rectangle 549">
                    <a:extLst>
                      <a:ext uri="{FF2B5EF4-FFF2-40B4-BE49-F238E27FC236}">
                        <a16:creationId xmlns:a16="http://schemas.microsoft.com/office/drawing/2014/main" id="{E2938FBE-CBEC-4FD9-A308-4EDF46ACB1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192338"/>
                    <a:ext cx="228600" cy="33338"/>
                  </a:xfrm>
                  <a:prstGeom prst="rect">
                    <a:avLst/>
                  </a:prstGeom>
                  <a:solidFill>
                    <a:srgbClr val="1212C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11" name="Rectangle 550">
                    <a:extLst>
                      <a:ext uri="{FF2B5EF4-FFF2-40B4-BE49-F238E27FC236}">
                        <a16:creationId xmlns:a16="http://schemas.microsoft.com/office/drawing/2014/main" id="{9657224C-790B-41CC-AAF6-41AB4FACB6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225675"/>
                    <a:ext cx="228600" cy="33338"/>
                  </a:xfrm>
                  <a:prstGeom prst="rect">
                    <a:avLst/>
                  </a:prstGeom>
                  <a:solidFill>
                    <a:srgbClr val="1414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12" name="Rectangle 551">
                    <a:extLst>
                      <a:ext uri="{FF2B5EF4-FFF2-40B4-BE49-F238E27FC236}">
                        <a16:creationId xmlns:a16="http://schemas.microsoft.com/office/drawing/2014/main" id="{2C0B5CBE-74F3-4E5E-97CE-914FE0416E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259013"/>
                    <a:ext cx="228600" cy="38100"/>
                  </a:xfrm>
                  <a:prstGeom prst="rect">
                    <a:avLst/>
                  </a:prstGeom>
                  <a:solidFill>
                    <a:srgbClr val="1616C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13" name="Rectangle 552">
                    <a:extLst>
                      <a:ext uri="{FF2B5EF4-FFF2-40B4-BE49-F238E27FC236}">
                        <a16:creationId xmlns:a16="http://schemas.microsoft.com/office/drawing/2014/main" id="{DE3E6FE9-D68F-477D-9944-2332723E69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297113"/>
                    <a:ext cx="228600" cy="38100"/>
                  </a:xfrm>
                  <a:prstGeom prst="rect">
                    <a:avLst/>
                  </a:prstGeom>
                  <a:solidFill>
                    <a:srgbClr val="1818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14" name="Rectangle 553">
                    <a:extLst>
                      <a:ext uri="{FF2B5EF4-FFF2-40B4-BE49-F238E27FC236}">
                        <a16:creationId xmlns:a16="http://schemas.microsoft.com/office/drawing/2014/main" id="{28EC74BA-84DD-4005-AF3C-D6E22DC87C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335213"/>
                    <a:ext cx="228600" cy="38100"/>
                  </a:xfrm>
                  <a:prstGeom prst="rect">
                    <a:avLst/>
                  </a:prstGeom>
                  <a:solidFill>
                    <a:srgbClr val="1A1A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15" name="Rectangle 554">
                    <a:extLst>
                      <a:ext uri="{FF2B5EF4-FFF2-40B4-BE49-F238E27FC236}">
                        <a16:creationId xmlns:a16="http://schemas.microsoft.com/office/drawing/2014/main" id="{F521CB77-676B-4074-B47C-A5D1522658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373313"/>
                    <a:ext cx="228600" cy="38100"/>
                  </a:xfrm>
                  <a:prstGeom prst="rect">
                    <a:avLst/>
                  </a:prstGeom>
                  <a:solidFill>
                    <a:srgbClr val="1C1CC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16" name="Rectangle 555">
                    <a:extLst>
                      <a:ext uri="{FF2B5EF4-FFF2-40B4-BE49-F238E27FC236}">
                        <a16:creationId xmlns:a16="http://schemas.microsoft.com/office/drawing/2014/main" id="{D27CD694-8BEC-4EA5-BF28-76D02960DD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411413"/>
                    <a:ext cx="228600" cy="38100"/>
                  </a:xfrm>
                  <a:prstGeom prst="rect">
                    <a:avLst/>
                  </a:prstGeom>
                  <a:solidFill>
                    <a:srgbClr val="1E1E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17" name="Rectangle 556">
                    <a:extLst>
                      <a:ext uri="{FF2B5EF4-FFF2-40B4-BE49-F238E27FC236}">
                        <a16:creationId xmlns:a16="http://schemas.microsoft.com/office/drawing/2014/main" id="{49627C9F-151A-4054-96FF-8CBF376E85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449513"/>
                    <a:ext cx="228600" cy="38100"/>
                  </a:xfrm>
                  <a:prstGeom prst="rect">
                    <a:avLst/>
                  </a:prstGeom>
                  <a:solidFill>
                    <a:srgbClr val="2020C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18" name="Rectangle 557">
                    <a:extLst>
                      <a:ext uri="{FF2B5EF4-FFF2-40B4-BE49-F238E27FC236}">
                        <a16:creationId xmlns:a16="http://schemas.microsoft.com/office/drawing/2014/main" id="{A26A8EE4-454C-4081-B8A1-1E0A6EFBE4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487613"/>
                    <a:ext cx="228600" cy="33338"/>
                  </a:xfrm>
                  <a:prstGeom prst="rect">
                    <a:avLst/>
                  </a:prstGeom>
                  <a:solidFill>
                    <a:srgbClr val="2222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19" name="Rectangle 558">
                    <a:extLst>
                      <a:ext uri="{FF2B5EF4-FFF2-40B4-BE49-F238E27FC236}">
                        <a16:creationId xmlns:a16="http://schemas.microsoft.com/office/drawing/2014/main" id="{09D8B838-7125-42E7-ACE7-37183AAEF0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520950"/>
                    <a:ext cx="228600" cy="33338"/>
                  </a:xfrm>
                  <a:prstGeom prst="rect">
                    <a:avLst/>
                  </a:prstGeom>
                  <a:solidFill>
                    <a:srgbClr val="2424D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20" name="Rectangle 559">
                    <a:extLst>
                      <a:ext uri="{FF2B5EF4-FFF2-40B4-BE49-F238E27FC236}">
                        <a16:creationId xmlns:a16="http://schemas.microsoft.com/office/drawing/2014/main" id="{AC782D28-1633-4CE8-BDB7-C74B728059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554288"/>
                    <a:ext cx="228600" cy="38100"/>
                  </a:xfrm>
                  <a:prstGeom prst="rect">
                    <a:avLst/>
                  </a:prstGeom>
                  <a:solidFill>
                    <a:srgbClr val="2626D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21" name="Rectangle 560">
                    <a:extLst>
                      <a:ext uri="{FF2B5EF4-FFF2-40B4-BE49-F238E27FC236}">
                        <a16:creationId xmlns:a16="http://schemas.microsoft.com/office/drawing/2014/main" id="{791FA50A-EB9F-47D8-8EA8-B955B977DC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592388"/>
                    <a:ext cx="228600" cy="33338"/>
                  </a:xfrm>
                  <a:prstGeom prst="rect">
                    <a:avLst/>
                  </a:prstGeom>
                  <a:solidFill>
                    <a:srgbClr val="2828D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22" name="Rectangle 561">
                    <a:extLst>
                      <a:ext uri="{FF2B5EF4-FFF2-40B4-BE49-F238E27FC236}">
                        <a16:creationId xmlns:a16="http://schemas.microsoft.com/office/drawing/2014/main" id="{6EAE2751-BF85-4482-90D1-F84AC24EC6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625725"/>
                    <a:ext cx="228600" cy="38100"/>
                  </a:xfrm>
                  <a:prstGeom prst="rect">
                    <a:avLst/>
                  </a:prstGeom>
                  <a:solidFill>
                    <a:srgbClr val="2A2A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23" name="Rectangle 562">
                    <a:extLst>
                      <a:ext uri="{FF2B5EF4-FFF2-40B4-BE49-F238E27FC236}">
                        <a16:creationId xmlns:a16="http://schemas.microsoft.com/office/drawing/2014/main" id="{48A6F2B7-7CF7-4AFB-A9D5-7669F67290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663825"/>
                    <a:ext cx="228600" cy="33338"/>
                  </a:xfrm>
                  <a:prstGeom prst="rect">
                    <a:avLst/>
                  </a:prstGeom>
                  <a:solidFill>
                    <a:srgbClr val="2C2C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24" name="Rectangle 563">
                    <a:extLst>
                      <a:ext uri="{FF2B5EF4-FFF2-40B4-BE49-F238E27FC236}">
                        <a16:creationId xmlns:a16="http://schemas.microsoft.com/office/drawing/2014/main" id="{3D3444F6-2471-46EA-B496-19F5D14FF9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697163"/>
                    <a:ext cx="228600" cy="33338"/>
                  </a:xfrm>
                  <a:prstGeom prst="rect">
                    <a:avLst/>
                  </a:prstGeom>
                  <a:solidFill>
                    <a:srgbClr val="2E2E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25" name="Rectangle 564">
                    <a:extLst>
                      <a:ext uri="{FF2B5EF4-FFF2-40B4-BE49-F238E27FC236}">
                        <a16:creationId xmlns:a16="http://schemas.microsoft.com/office/drawing/2014/main" id="{3B6F44BD-0A01-4BE4-B217-AFC1E0ED3A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730500"/>
                    <a:ext cx="228600" cy="38100"/>
                  </a:xfrm>
                  <a:prstGeom prst="rect">
                    <a:avLst/>
                  </a:prstGeom>
                  <a:solidFill>
                    <a:srgbClr val="303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26" name="Rectangle 565">
                    <a:extLst>
                      <a:ext uri="{FF2B5EF4-FFF2-40B4-BE49-F238E27FC236}">
                        <a16:creationId xmlns:a16="http://schemas.microsoft.com/office/drawing/2014/main" id="{2610A1D1-C270-4221-B352-BBBB41D188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768600"/>
                    <a:ext cx="228600" cy="33338"/>
                  </a:xfrm>
                  <a:prstGeom prst="rect">
                    <a:avLst/>
                  </a:prstGeom>
                  <a:solidFill>
                    <a:srgbClr val="3232D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27" name="Rectangle 566">
                    <a:extLst>
                      <a:ext uri="{FF2B5EF4-FFF2-40B4-BE49-F238E27FC236}">
                        <a16:creationId xmlns:a16="http://schemas.microsoft.com/office/drawing/2014/main" id="{FDE79814-C75D-4D7E-B9C2-1507282CCB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801938"/>
                    <a:ext cx="228600" cy="33338"/>
                  </a:xfrm>
                  <a:prstGeom prst="rect">
                    <a:avLst/>
                  </a:prstGeom>
                  <a:solidFill>
                    <a:srgbClr val="3434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28" name="Rectangle 567">
                    <a:extLst>
                      <a:ext uri="{FF2B5EF4-FFF2-40B4-BE49-F238E27FC236}">
                        <a16:creationId xmlns:a16="http://schemas.microsoft.com/office/drawing/2014/main" id="{5FB2CED3-5BDC-4E63-B8E7-4F77A2C34B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835275"/>
                    <a:ext cx="228600" cy="33338"/>
                  </a:xfrm>
                  <a:prstGeom prst="rect">
                    <a:avLst/>
                  </a:prstGeom>
                  <a:solidFill>
                    <a:srgbClr val="3636D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29" name="Rectangle 568">
                    <a:extLst>
                      <a:ext uri="{FF2B5EF4-FFF2-40B4-BE49-F238E27FC236}">
                        <a16:creationId xmlns:a16="http://schemas.microsoft.com/office/drawing/2014/main" id="{5FBAD660-9F92-4284-A25F-CCE47A90E9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868613"/>
                    <a:ext cx="228600" cy="38100"/>
                  </a:xfrm>
                  <a:prstGeom prst="rect">
                    <a:avLst/>
                  </a:prstGeom>
                  <a:solidFill>
                    <a:srgbClr val="3838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30" name="Rectangle 569">
                    <a:extLst>
                      <a:ext uri="{FF2B5EF4-FFF2-40B4-BE49-F238E27FC236}">
                        <a16:creationId xmlns:a16="http://schemas.microsoft.com/office/drawing/2014/main" id="{35320E92-2CA0-49CC-98E3-69B09BE6E6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906713"/>
                    <a:ext cx="228600" cy="33338"/>
                  </a:xfrm>
                  <a:prstGeom prst="rect">
                    <a:avLst/>
                  </a:prstGeom>
                  <a:solidFill>
                    <a:srgbClr val="3A3A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31" name="Rectangle 570">
                    <a:extLst>
                      <a:ext uri="{FF2B5EF4-FFF2-40B4-BE49-F238E27FC236}">
                        <a16:creationId xmlns:a16="http://schemas.microsoft.com/office/drawing/2014/main" id="{7D3E99FC-D826-4B43-AA1E-933576207A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940050"/>
                    <a:ext cx="228600" cy="38100"/>
                  </a:xfrm>
                  <a:prstGeom prst="rect">
                    <a:avLst/>
                  </a:prstGeom>
                  <a:solidFill>
                    <a:srgbClr val="3C3C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32" name="Rectangle 571">
                    <a:extLst>
                      <a:ext uri="{FF2B5EF4-FFF2-40B4-BE49-F238E27FC236}">
                        <a16:creationId xmlns:a16="http://schemas.microsoft.com/office/drawing/2014/main" id="{C1BE29E7-CF07-4B56-B6AD-52854FA1ED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2978150"/>
                    <a:ext cx="228600" cy="33338"/>
                  </a:xfrm>
                  <a:prstGeom prst="rect">
                    <a:avLst/>
                  </a:prstGeom>
                  <a:solidFill>
                    <a:srgbClr val="3E3E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33" name="Rectangle 572">
                    <a:extLst>
                      <a:ext uri="{FF2B5EF4-FFF2-40B4-BE49-F238E27FC236}">
                        <a16:creationId xmlns:a16="http://schemas.microsoft.com/office/drawing/2014/main" id="{CB3C24A1-7E63-4ACF-B79C-4752A63A90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011488"/>
                    <a:ext cx="228600" cy="33338"/>
                  </a:xfrm>
                  <a:prstGeom prst="rect">
                    <a:avLst/>
                  </a:prstGeom>
                  <a:solidFill>
                    <a:srgbClr val="4040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34" name="Rectangle 573">
                    <a:extLst>
                      <a:ext uri="{FF2B5EF4-FFF2-40B4-BE49-F238E27FC236}">
                        <a16:creationId xmlns:a16="http://schemas.microsoft.com/office/drawing/2014/main" id="{96D60E64-039E-471E-BEF9-BD3EC7702B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044825"/>
                    <a:ext cx="228600" cy="38100"/>
                  </a:xfrm>
                  <a:prstGeom prst="rect">
                    <a:avLst/>
                  </a:prstGeom>
                  <a:solidFill>
                    <a:srgbClr val="4242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35" name="Rectangle 574">
                    <a:extLst>
                      <a:ext uri="{FF2B5EF4-FFF2-40B4-BE49-F238E27FC236}">
                        <a16:creationId xmlns:a16="http://schemas.microsoft.com/office/drawing/2014/main" id="{A422C5E2-5459-4341-9FE0-8855F08343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082925"/>
                    <a:ext cx="228600" cy="42863"/>
                  </a:xfrm>
                  <a:prstGeom prst="rect">
                    <a:avLst/>
                  </a:prstGeom>
                  <a:solidFill>
                    <a:srgbClr val="4444D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36" name="Rectangle 575">
                    <a:extLst>
                      <a:ext uri="{FF2B5EF4-FFF2-40B4-BE49-F238E27FC236}">
                        <a16:creationId xmlns:a16="http://schemas.microsoft.com/office/drawing/2014/main" id="{06D730B9-58EB-4A4A-B5ED-2F49D277D1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125788"/>
                    <a:ext cx="228600" cy="38100"/>
                  </a:xfrm>
                  <a:prstGeom prst="rect">
                    <a:avLst/>
                  </a:prstGeom>
                  <a:solidFill>
                    <a:srgbClr val="4646D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37" name="Rectangle 576">
                    <a:extLst>
                      <a:ext uri="{FF2B5EF4-FFF2-40B4-BE49-F238E27FC236}">
                        <a16:creationId xmlns:a16="http://schemas.microsoft.com/office/drawing/2014/main" id="{CC3D8924-7AE0-414B-BBBC-3C6454E1C6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163888"/>
                    <a:ext cx="228600" cy="38100"/>
                  </a:xfrm>
                  <a:prstGeom prst="rect">
                    <a:avLst/>
                  </a:prstGeom>
                  <a:solidFill>
                    <a:srgbClr val="4848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38" name="Rectangle 577">
                    <a:extLst>
                      <a:ext uri="{FF2B5EF4-FFF2-40B4-BE49-F238E27FC236}">
                        <a16:creationId xmlns:a16="http://schemas.microsoft.com/office/drawing/2014/main" id="{6C514F31-B302-44FF-B927-7FA2DF1C83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201988"/>
                    <a:ext cx="228600" cy="33338"/>
                  </a:xfrm>
                  <a:prstGeom prst="rect">
                    <a:avLst/>
                  </a:prstGeom>
                  <a:solidFill>
                    <a:srgbClr val="4A4A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39" name="Rectangle 578">
                    <a:extLst>
                      <a:ext uri="{FF2B5EF4-FFF2-40B4-BE49-F238E27FC236}">
                        <a16:creationId xmlns:a16="http://schemas.microsoft.com/office/drawing/2014/main" id="{03C89605-FB5D-42F8-8F50-59D8ABA58A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235325"/>
                    <a:ext cx="228600" cy="39688"/>
                  </a:xfrm>
                  <a:prstGeom prst="rect">
                    <a:avLst/>
                  </a:prstGeom>
                  <a:solidFill>
                    <a:srgbClr val="4C4CE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40" name="Rectangle 579">
                    <a:extLst>
                      <a:ext uri="{FF2B5EF4-FFF2-40B4-BE49-F238E27FC236}">
                        <a16:creationId xmlns:a16="http://schemas.microsoft.com/office/drawing/2014/main" id="{F14EF00D-9805-42E2-BD61-DFD3BAF954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275013"/>
                    <a:ext cx="228600" cy="33338"/>
                  </a:xfrm>
                  <a:prstGeom prst="rect">
                    <a:avLst/>
                  </a:prstGeom>
                  <a:solidFill>
                    <a:srgbClr val="4E4E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41" name="Rectangle 580">
                    <a:extLst>
                      <a:ext uri="{FF2B5EF4-FFF2-40B4-BE49-F238E27FC236}">
                        <a16:creationId xmlns:a16="http://schemas.microsoft.com/office/drawing/2014/main" id="{3BBB1AAA-285A-4884-B19A-A0E74FA987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308350"/>
                    <a:ext cx="228600" cy="38100"/>
                  </a:xfrm>
                  <a:prstGeom prst="rect">
                    <a:avLst/>
                  </a:prstGeom>
                  <a:solidFill>
                    <a:srgbClr val="5050E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42" name="Rectangle 581">
                    <a:extLst>
                      <a:ext uri="{FF2B5EF4-FFF2-40B4-BE49-F238E27FC236}">
                        <a16:creationId xmlns:a16="http://schemas.microsoft.com/office/drawing/2014/main" id="{FF102ED4-0140-49B9-B9B3-72494348AE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346450"/>
                    <a:ext cx="228600" cy="33338"/>
                  </a:xfrm>
                  <a:prstGeom prst="rect">
                    <a:avLst/>
                  </a:prstGeom>
                  <a:solidFill>
                    <a:srgbClr val="5252E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43" name="Rectangle 582">
                    <a:extLst>
                      <a:ext uri="{FF2B5EF4-FFF2-40B4-BE49-F238E27FC236}">
                        <a16:creationId xmlns:a16="http://schemas.microsoft.com/office/drawing/2014/main" id="{F807EA47-2E47-4325-ACCE-10F5CFFD59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379788"/>
                    <a:ext cx="228600" cy="33338"/>
                  </a:xfrm>
                  <a:prstGeom prst="rect">
                    <a:avLst/>
                  </a:prstGeom>
                  <a:solidFill>
                    <a:srgbClr val="5454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44" name="Rectangle 583">
                    <a:extLst>
                      <a:ext uri="{FF2B5EF4-FFF2-40B4-BE49-F238E27FC236}">
                        <a16:creationId xmlns:a16="http://schemas.microsoft.com/office/drawing/2014/main" id="{9CAD1AB6-2C4B-468F-829F-2ADB099FC7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413125"/>
                    <a:ext cx="228600" cy="33338"/>
                  </a:xfrm>
                  <a:prstGeom prst="rect">
                    <a:avLst/>
                  </a:prstGeom>
                  <a:solidFill>
                    <a:srgbClr val="565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45" name="Rectangle 584">
                    <a:extLst>
                      <a:ext uri="{FF2B5EF4-FFF2-40B4-BE49-F238E27FC236}">
                        <a16:creationId xmlns:a16="http://schemas.microsoft.com/office/drawing/2014/main" id="{DAC7F27E-60E4-49B7-8C7E-44F10D8296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446463"/>
                    <a:ext cx="228600" cy="38100"/>
                  </a:xfrm>
                  <a:prstGeom prst="rect">
                    <a:avLst/>
                  </a:prstGeom>
                  <a:solidFill>
                    <a:srgbClr val="5858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46" name="Rectangle 585">
                    <a:extLst>
                      <a:ext uri="{FF2B5EF4-FFF2-40B4-BE49-F238E27FC236}">
                        <a16:creationId xmlns:a16="http://schemas.microsoft.com/office/drawing/2014/main" id="{86D5FBE0-7C13-4B23-B384-59807CB1A8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484563"/>
                    <a:ext cx="228600" cy="33338"/>
                  </a:xfrm>
                  <a:prstGeom prst="rect">
                    <a:avLst/>
                  </a:prstGeom>
                  <a:solidFill>
                    <a:srgbClr val="5A5AE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47" name="Rectangle 586">
                    <a:extLst>
                      <a:ext uri="{FF2B5EF4-FFF2-40B4-BE49-F238E27FC236}">
                        <a16:creationId xmlns:a16="http://schemas.microsoft.com/office/drawing/2014/main" id="{8EF9AFFC-44F4-407F-98FA-03E92D8E6B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517900"/>
                    <a:ext cx="228600" cy="38100"/>
                  </a:xfrm>
                  <a:prstGeom prst="rect">
                    <a:avLst/>
                  </a:prstGeom>
                  <a:solidFill>
                    <a:srgbClr val="5C5CE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48" name="Rectangle 587">
                    <a:extLst>
                      <a:ext uri="{FF2B5EF4-FFF2-40B4-BE49-F238E27FC236}">
                        <a16:creationId xmlns:a16="http://schemas.microsoft.com/office/drawing/2014/main" id="{F8559B2A-8025-499D-9DF6-40A2BFD3A7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556000"/>
                    <a:ext cx="228600" cy="33338"/>
                  </a:xfrm>
                  <a:prstGeom prst="rect">
                    <a:avLst/>
                  </a:prstGeom>
                  <a:solidFill>
                    <a:srgbClr val="5E5EE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49" name="Rectangle 588">
                    <a:extLst>
                      <a:ext uri="{FF2B5EF4-FFF2-40B4-BE49-F238E27FC236}">
                        <a16:creationId xmlns:a16="http://schemas.microsoft.com/office/drawing/2014/main" id="{E570ABDA-F6E5-40BA-82E7-91AB3AED92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589338"/>
                    <a:ext cx="228600" cy="33338"/>
                  </a:xfrm>
                  <a:prstGeom prst="rect">
                    <a:avLst/>
                  </a:prstGeom>
                  <a:solidFill>
                    <a:srgbClr val="6060E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50" name="Rectangle 589">
                    <a:extLst>
                      <a:ext uri="{FF2B5EF4-FFF2-40B4-BE49-F238E27FC236}">
                        <a16:creationId xmlns:a16="http://schemas.microsoft.com/office/drawing/2014/main" id="{DEBB8D49-35A0-413B-88FE-5BE893F26E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622675"/>
                    <a:ext cx="228600" cy="38100"/>
                  </a:xfrm>
                  <a:prstGeom prst="rect">
                    <a:avLst/>
                  </a:prstGeom>
                  <a:solidFill>
                    <a:srgbClr val="6262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51" name="Rectangle 590">
                    <a:extLst>
                      <a:ext uri="{FF2B5EF4-FFF2-40B4-BE49-F238E27FC236}">
                        <a16:creationId xmlns:a16="http://schemas.microsoft.com/office/drawing/2014/main" id="{A7354370-242E-46B0-BF42-51D74E836B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660775"/>
                    <a:ext cx="228600" cy="33338"/>
                  </a:xfrm>
                  <a:prstGeom prst="rect">
                    <a:avLst/>
                  </a:prstGeom>
                  <a:solidFill>
                    <a:srgbClr val="6464E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52" name="Rectangle 591">
                    <a:extLst>
                      <a:ext uri="{FF2B5EF4-FFF2-40B4-BE49-F238E27FC236}">
                        <a16:creationId xmlns:a16="http://schemas.microsoft.com/office/drawing/2014/main" id="{E2C37297-BCE1-43A3-9572-10597150E7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694113"/>
                    <a:ext cx="228600" cy="33338"/>
                  </a:xfrm>
                  <a:prstGeom prst="rect">
                    <a:avLst/>
                  </a:prstGeom>
                  <a:solidFill>
                    <a:srgbClr val="6666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53" name="Rectangle 592">
                    <a:extLst>
                      <a:ext uri="{FF2B5EF4-FFF2-40B4-BE49-F238E27FC236}">
                        <a16:creationId xmlns:a16="http://schemas.microsoft.com/office/drawing/2014/main" id="{289E4677-9CCF-4D3F-9C00-4B33B714AD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727450"/>
                    <a:ext cx="228600" cy="33338"/>
                  </a:xfrm>
                  <a:prstGeom prst="rect">
                    <a:avLst/>
                  </a:prstGeom>
                  <a:solidFill>
                    <a:srgbClr val="6868E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54" name="Rectangle 593">
                    <a:extLst>
                      <a:ext uri="{FF2B5EF4-FFF2-40B4-BE49-F238E27FC236}">
                        <a16:creationId xmlns:a16="http://schemas.microsoft.com/office/drawing/2014/main" id="{6596BF2D-14C1-4816-A786-DD85B8AF59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760788"/>
                    <a:ext cx="228600" cy="38100"/>
                  </a:xfrm>
                  <a:prstGeom prst="rect">
                    <a:avLst/>
                  </a:prstGeom>
                  <a:solidFill>
                    <a:srgbClr val="6A6A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55" name="Rectangle 594">
                    <a:extLst>
                      <a:ext uri="{FF2B5EF4-FFF2-40B4-BE49-F238E27FC236}">
                        <a16:creationId xmlns:a16="http://schemas.microsoft.com/office/drawing/2014/main" id="{56FFF1DA-5007-4E6F-975B-8EC34F81DE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798888"/>
                    <a:ext cx="228600" cy="38100"/>
                  </a:xfrm>
                  <a:prstGeom prst="rect">
                    <a:avLst/>
                  </a:prstGeom>
                  <a:solidFill>
                    <a:srgbClr val="6C6CF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56" name="Rectangle 595">
                    <a:extLst>
                      <a:ext uri="{FF2B5EF4-FFF2-40B4-BE49-F238E27FC236}">
                        <a16:creationId xmlns:a16="http://schemas.microsoft.com/office/drawing/2014/main" id="{94FE8A05-FF90-40D8-8640-3957B6B45F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836988"/>
                    <a:ext cx="228600" cy="38100"/>
                  </a:xfrm>
                  <a:prstGeom prst="rect">
                    <a:avLst/>
                  </a:prstGeom>
                  <a:solidFill>
                    <a:srgbClr val="6E6E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57" name="Rectangle 596">
                    <a:extLst>
                      <a:ext uri="{FF2B5EF4-FFF2-40B4-BE49-F238E27FC236}">
                        <a16:creationId xmlns:a16="http://schemas.microsoft.com/office/drawing/2014/main" id="{65FB46AA-1F92-47BF-BA43-A43765140D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875088"/>
                    <a:ext cx="228600" cy="38100"/>
                  </a:xfrm>
                  <a:prstGeom prst="rect">
                    <a:avLst/>
                  </a:prstGeom>
                  <a:solidFill>
                    <a:srgbClr val="7070F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58" name="Rectangle 597">
                    <a:extLst>
                      <a:ext uri="{FF2B5EF4-FFF2-40B4-BE49-F238E27FC236}">
                        <a16:creationId xmlns:a16="http://schemas.microsoft.com/office/drawing/2014/main" id="{58B40F65-26BC-416E-BAE5-893E89EA8B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913188"/>
                    <a:ext cx="228600" cy="38100"/>
                  </a:xfrm>
                  <a:prstGeom prst="rect">
                    <a:avLst/>
                  </a:prstGeom>
                  <a:solidFill>
                    <a:srgbClr val="7272F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59" name="Rectangle 598">
                    <a:extLst>
                      <a:ext uri="{FF2B5EF4-FFF2-40B4-BE49-F238E27FC236}">
                        <a16:creationId xmlns:a16="http://schemas.microsoft.com/office/drawing/2014/main" id="{8186ED68-03A8-4B90-AF82-42024DF98F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951288"/>
                    <a:ext cx="228600" cy="38100"/>
                  </a:xfrm>
                  <a:prstGeom prst="rect">
                    <a:avLst/>
                  </a:prstGeom>
                  <a:solidFill>
                    <a:srgbClr val="7474F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60" name="Rectangle 599">
                    <a:extLst>
                      <a:ext uri="{FF2B5EF4-FFF2-40B4-BE49-F238E27FC236}">
                        <a16:creationId xmlns:a16="http://schemas.microsoft.com/office/drawing/2014/main" id="{259E97DF-143E-4451-93D7-E1270D1CEA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3989388"/>
                    <a:ext cx="228600" cy="33338"/>
                  </a:xfrm>
                  <a:prstGeom prst="rect">
                    <a:avLst/>
                  </a:prstGeom>
                  <a:solidFill>
                    <a:srgbClr val="7676F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61" name="Rectangle 600">
                    <a:extLst>
                      <a:ext uri="{FF2B5EF4-FFF2-40B4-BE49-F238E27FC236}">
                        <a16:creationId xmlns:a16="http://schemas.microsoft.com/office/drawing/2014/main" id="{B42EA05C-B164-4C2A-8D2F-C4CE038C1F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022725"/>
                    <a:ext cx="228600" cy="38100"/>
                  </a:xfrm>
                  <a:prstGeom prst="rect">
                    <a:avLst/>
                  </a:prstGeom>
                  <a:solidFill>
                    <a:srgbClr val="7878F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62" name="Rectangle 601">
                    <a:extLst>
                      <a:ext uri="{FF2B5EF4-FFF2-40B4-BE49-F238E27FC236}">
                        <a16:creationId xmlns:a16="http://schemas.microsoft.com/office/drawing/2014/main" id="{621244C3-DAC2-4AD3-8320-EB8E7A5BEC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060825"/>
                    <a:ext cx="228600" cy="33338"/>
                  </a:xfrm>
                  <a:prstGeom prst="rect">
                    <a:avLst/>
                  </a:prstGeom>
                  <a:solidFill>
                    <a:srgbClr val="7A7AF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63" name="Rectangle 602">
                    <a:extLst>
                      <a:ext uri="{FF2B5EF4-FFF2-40B4-BE49-F238E27FC236}">
                        <a16:creationId xmlns:a16="http://schemas.microsoft.com/office/drawing/2014/main" id="{0F14B528-A393-4AC9-88D4-41205FCDB8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094163"/>
                    <a:ext cx="228600" cy="33338"/>
                  </a:xfrm>
                  <a:prstGeom prst="rect">
                    <a:avLst/>
                  </a:prstGeom>
                  <a:solidFill>
                    <a:srgbClr val="7C7CF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64" name="Rectangle 603">
                    <a:extLst>
                      <a:ext uri="{FF2B5EF4-FFF2-40B4-BE49-F238E27FC236}">
                        <a16:creationId xmlns:a16="http://schemas.microsoft.com/office/drawing/2014/main" id="{A876983A-F1F9-464A-B8C2-863FF54177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127500"/>
                    <a:ext cx="228600" cy="38100"/>
                  </a:xfrm>
                  <a:prstGeom prst="rect">
                    <a:avLst/>
                  </a:prstGeom>
                  <a:solidFill>
                    <a:srgbClr val="7E7EF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65" name="Rectangle 604">
                    <a:extLst>
                      <a:ext uri="{FF2B5EF4-FFF2-40B4-BE49-F238E27FC236}">
                        <a16:creationId xmlns:a16="http://schemas.microsoft.com/office/drawing/2014/main" id="{FEA5CAFF-C4FC-41D7-B493-BF50D9D1F2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165600"/>
                    <a:ext cx="228600" cy="33338"/>
                  </a:xfrm>
                  <a:prstGeom prst="rect">
                    <a:avLst/>
                  </a:prstGeom>
                  <a:solidFill>
                    <a:srgbClr val="8080F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66" name="Rectangle 605">
                    <a:extLst>
                      <a:ext uri="{FF2B5EF4-FFF2-40B4-BE49-F238E27FC236}">
                        <a16:creationId xmlns:a16="http://schemas.microsoft.com/office/drawing/2014/main" id="{3862CE60-D5EA-4C9B-9FA2-CC3781AB31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198938"/>
                    <a:ext cx="228600" cy="38100"/>
                  </a:xfrm>
                  <a:prstGeom prst="rect">
                    <a:avLst/>
                  </a:prstGeom>
                  <a:solidFill>
                    <a:srgbClr val="8282F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67" name="Rectangle 606">
                    <a:extLst>
                      <a:ext uri="{FF2B5EF4-FFF2-40B4-BE49-F238E27FC236}">
                        <a16:creationId xmlns:a16="http://schemas.microsoft.com/office/drawing/2014/main" id="{CE79AFF0-E9E3-46D3-B468-B33B404968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237038"/>
                    <a:ext cx="228600" cy="33338"/>
                  </a:xfrm>
                  <a:prstGeom prst="rect">
                    <a:avLst/>
                  </a:prstGeom>
                  <a:solidFill>
                    <a:srgbClr val="8484F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68" name="Rectangle 607">
                    <a:extLst>
                      <a:ext uri="{FF2B5EF4-FFF2-40B4-BE49-F238E27FC236}">
                        <a16:creationId xmlns:a16="http://schemas.microsoft.com/office/drawing/2014/main" id="{B903BE32-EE2C-4B01-A8F0-3E3F88C068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270375"/>
                    <a:ext cx="228600" cy="33338"/>
                  </a:xfrm>
                  <a:prstGeom prst="rect">
                    <a:avLst/>
                  </a:prstGeom>
                  <a:solidFill>
                    <a:srgbClr val="8686F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69" name="Rectangle 608">
                    <a:extLst>
                      <a:ext uri="{FF2B5EF4-FFF2-40B4-BE49-F238E27FC236}">
                        <a16:creationId xmlns:a16="http://schemas.microsoft.com/office/drawing/2014/main" id="{A7C36F17-588B-441D-B255-9F6930A0F0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303713"/>
                    <a:ext cx="228600" cy="33338"/>
                  </a:xfrm>
                  <a:prstGeom prst="rect">
                    <a:avLst/>
                  </a:prstGeom>
                  <a:solidFill>
                    <a:srgbClr val="8888F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70" name="Rectangle 609">
                    <a:extLst>
                      <a:ext uri="{FF2B5EF4-FFF2-40B4-BE49-F238E27FC236}">
                        <a16:creationId xmlns:a16="http://schemas.microsoft.com/office/drawing/2014/main" id="{96FA135E-9E45-414A-884E-D124C1B565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337050"/>
                    <a:ext cx="228600" cy="39688"/>
                  </a:xfrm>
                  <a:prstGeom prst="rect">
                    <a:avLst/>
                  </a:prstGeom>
                  <a:solidFill>
                    <a:srgbClr val="8A8AF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71" name="Rectangle 610">
                    <a:extLst>
                      <a:ext uri="{FF2B5EF4-FFF2-40B4-BE49-F238E27FC236}">
                        <a16:creationId xmlns:a16="http://schemas.microsoft.com/office/drawing/2014/main" id="{B7EF257F-4EE4-44B0-B17E-D781432386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376738"/>
                    <a:ext cx="228600" cy="19050"/>
                  </a:xfrm>
                  <a:prstGeom prst="rect">
                    <a:avLst/>
                  </a:prstGeom>
                  <a:solidFill>
                    <a:srgbClr val="8C8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72" name="Rectangle 611">
                    <a:extLst>
                      <a:ext uri="{FF2B5EF4-FFF2-40B4-BE49-F238E27FC236}">
                        <a16:creationId xmlns:a16="http://schemas.microsoft.com/office/drawing/2014/main" id="{1987115A-A600-4F33-8BF5-DD252B1FB2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395788"/>
                    <a:ext cx="228600" cy="14288"/>
                  </a:xfrm>
                  <a:prstGeom prst="rect">
                    <a:avLst/>
                  </a:prstGeom>
                  <a:solidFill>
                    <a:srgbClr val="8C8CF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73" name="Rectangle 612">
                    <a:extLst>
                      <a:ext uri="{FF2B5EF4-FFF2-40B4-BE49-F238E27FC236}">
                        <a16:creationId xmlns:a16="http://schemas.microsoft.com/office/drawing/2014/main" id="{B4181C8B-4224-48DB-8073-0019917E0E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410075"/>
                    <a:ext cx="228600" cy="14288"/>
                  </a:xfrm>
                  <a:prstGeom prst="rect">
                    <a:avLst/>
                  </a:prstGeom>
                  <a:solidFill>
                    <a:srgbClr val="8D8DF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74" name="Rectangle 613">
                    <a:extLst>
                      <a:ext uri="{FF2B5EF4-FFF2-40B4-BE49-F238E27FC236}">
                        <a16:creationId xmlns:a16="http://schemas.microsoft.com/office/drawing/2014/main" id="{FB41F052-3F8B-4596-A2CD-BA1A9BCAF7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424363"/>
                    <a:ext cx="228600" cy="9525"/>
                  </a:xfrm>
                  <a:prstGeom prst="rect">
                    <a:avLst/>
                  </a:prstGeom>
                  <a:solidFill>
                    <a:srgbClr val="8E8EF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75" name="Rectangle 614">
                    <a:extLst>
                      <a:ext uri="{FF2B5EF4-FFF2-40B4-BE49-F238E27FC236}">
                        <a16:creationId xmlns:a16="http://schemas.microsoft.com/office/drawing/2014/main" id="{5AD48BC8-7F8F-4150-B7F4-F101A64CB5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433888"/>
                    <a:ext cx="228600" cy="14288"/>
                  </a:xfrm>
                  <a:prstGeom prst="rect">
                    <a:avLst/>
                  </a:prstGeom>
                  <a:solidFill>
                    <a:srgbClr val="8E8EF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76" name="Rectangle 615">
                    <a:extLst>
                      <a:ext uri="{FF2B5EF4-FFF2-40B4-BE49-F238E27FC236}">
                        <a16:creationId xmlns:a16="http://schemas.microsoft.com/office/drawing/2014/main" id="{B85006B8-8CC3-4817-83F9-37573A7F6F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448175"/>
                    <a:ext cx="228600" cy="14288"/>
                  </a:xfrm>
                  <a:prstGeom prst="rect">
                    <a:avLst/>
                  </a:prstGeom>
                  <a:solidFill>
                    <a:srgbClr val="8E8EF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77" name="Rectangle 616">
                    <a:extLst>
                      <a:ext uri="{FF2B5EF4-FFF2-40B4-BE49-F238E27FC236}">
                        <a16:creationId xmlns:a16="http://schemas.microsoft.com/office/drawing/2014/main" id="{8E171A91-7653-4EF4-8EA8-451123536D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462463"/>
                    <a:ext cx="228600" cy="14288"/>
                  </a:xfrm>
                  <a:prstGeom prst="rect">
                    <a:avLst/>
                  </a:prstGeom>
                  <a:solidFill>
                    <a:srgbClr val="8F8FF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78" name="Rectangle 617">
                    <a:extLst>
                      <a:ext uri="{FF2B5EF4-FFF2-40B4-BE49-F238E27FC236}">
                        <a16:creationId xmlns:a16="http://schemas.microsoft.com/office/drawing/2014/main" id="{A4C572AA-D351-44F4-9B6D-7FC26F5340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476750"/>
                    <a:ext cx="228600" cy="14288"/>
                  </a:xfrm>
                  <a:prstGeom prst="rect">
                    <a:avLst/>
                  </a:prstGeom>
                  <a:solidFill>
                    <a:srgbClr val="8F8FF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79" name="Rectangle 618">
                    <a:extLst>
                      <a:ext uri="{FF2B5EF4-FFF2-40B4-BE49-F238E27FC236}">
                        <a16:creationId xmlns:a16="http://schemas.microsoft.com/office/drawing/2014/main" id="{7B80212B-5A3D-4540-B630-D38148CCC7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491038"/>
                    <a:ext cx="228600" cy="14288"/>
                  </a:xfrm>
                  <a:prstGeom prst="rect">
                    <a:avLst/>
                  </a:prstGeom>
                  <a:solidFill>
                    <a:srgbClr val="9090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80" name="Rectangle 619">
                    <a:extLst>
                      <a:ext uri="{FF2B5EF4-FFF2-40B4-BE49-F238E27FC236}">
                        <a16:creationId xmlns:a16="http://schemas.microsoft.com/office/drawing/2014/main" id="{FF654416-D7C4-4EE3-B12D-0ED0A68A11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505325"/>
                    <a:ext cx="228600" cy="14288"/>
                  </a:xfrm>
                  <a:prstGeom prst="rect">
                    <a:avLst/>
                  </a:prstGeom>
                  <a:solidFill>
                    <a:srgbClr val="9090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81" name="Rectangle 620">
                    <a:extLst>
                      <a:ext uri="{FF2B5EF4-FFF2-40B4-BE49-F238E27FC236}">
                        <a16:creationId xmlns:a16="http://schemas.microsoft.com/office/drawing/2014/main" id="{6172AF82-16DA-4129-824E-1931A293C3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519613"/>
                    <a:ext cx="228600" cy="14288"/>
                  </a:xfrm>
                  <a:prstGeom prst="rect">
                    <a:avLst/>
                  </a:prstGeom>
                  <a:solidFill>
                    <a:srgbClr val="9191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82" name="Rectangle 621">
                    <a:extLst>
                      <a:ext uri="{FF2B5EF4-FFF2-40B4-BE49-F238E27FC236}">
                        <a16:creationId xmlns:a16="http://schemas.microsoft.com/office/drawing/2014/main" id="{072E4C0F-4246-47ED-85C2-C0BBB7823DA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533900"/>
                    <a:ext cx="228600" cy="9525"/>
                  </a:xfrm>
                  <a:prstGeom prst="rect">
                    <a:avLst/>
                  </a:prstGeom>
                  <a:solidFill>
                    <a:srgbClr val="9292E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83" name="Rectangle 622">
                    <a:extLst>
                      <a:ext uri="{FF2B5EF4-FFF2-40B4-BE49-F238E27FC236}">
                        <a16:creationId xmlns:a16="http://schemas.microsoft.com/office/drawing/2014/main" id="{EF00F326-BDBC-431C-933F-42893B9048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543425"/>
                    <a:ext cx="228600" cy="14288"/>
                  </a:xfrm>
                  <a:prstGeom prst="rect">
                    <a:avLst/>
                  </a:prstGeom>
                  <a:solidFill>
                    <a:srgbClr val="9292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84" name="Rectangle 623">
                    <a:extLst>
                      <a:ext uri="{FF2B5EF4-FFF2-40B4-BE49-F238E27FC236}">
                        <a16:creationId xmlns:a16="http://schemas.microsoft.com/office/drawing/2014/main" id="{C801F734-11AF-4420-A637-0901EE01EB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557713"/>
                    <a:ext cx="228600" cy="14288"/>
                  </a:xfrm>
                  <a:prstGeom prst="rect">
                    <a:avLst/>
                  </a:prstGeom>
                  <a:solidFill>
                    <a:srgbClr val="9292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85" name="Rectangle 624">
                    <a:extLst>
                      <a:ext uri="{FF2B5EF4-FFF2-40B4-BE49-F238E27FC236}">
                        <a16:creationId xmlns:a16="http://schemas.microsoft.com/office/drawing/2014/main" id="{0D8AC667-836C-4138-9CBB-41DCEB1009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572000"/>
                    <a:ext cx="228600" cy="14288"/>
                  </a:xfrm>
                  <a:prstGeom prst="rect">
                    <a:avLst/>
                  </a:prstGeom>
                  <a:solidFill>
                    <a:srgbClr val="9393E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86" name="Rectangle 625">
                    <a:extLst>
                      <a:ext uri="{FF2B5EF4-FFF2-40B4-BE49-F238E27FC236}">
                        <a16:creationId xmlns:a16="http://schemas.microsoft.com/office/drawing/2014/main" id="{46014D8B-7A39-4820-AC12-E377EE434B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586288"/>
                    <a:ext cx="228600" cy="9525"/>
                  </a:xfrm>
                  <a:prstGeom prst="rect">
                    <a:avLst/>
                  </a:prstGeom>
                  <a:solidFill>
                    <a:srgbClr val="9393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87" name="Rectangle 626">
                    <a:extLst>
                      <a:ext uri="{FF2B5EF4-FFF2-40B4-BE49-F238E27FC236}">
                        <a16:creationId xmlns:a16="http://schemas.microsoft.com/office/drawing/2014/main" id="{8D0DE91F-6859-43C1-8FAF-0C4980902D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595813"/>
                    <a:ext cx="228600" cy="14288"/>
                  </a:xfrm>
                  <a:prstGeom prst="rect">
                    <a:avLst/>
                  </a:prstGeom>
                  <a:solidFill>
                    <a:srgbClr val="9494D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88" name="Rectangle 627">
                    <a:extLst>
                      <a:ext uri="{FF2B5EF4-FFF2-40B4-BE49-F238E27FC236}">
                        <a16:creationId xmlns:a16="http://schemas.microsoft.com/office/drawing/2014/main" id="{C2ECD0AE-0ED7-4A7D-91DA-40AC651DD2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610100"/>
                    <a:ext cx="228600" cy="14288"/>
                  </a:xfrm>
                  <a:prstGeom prst="rect">
                    <a:avLst/>
                  </a:prstGeom>
                  <a:solidFill>
                    <a:srgbClr val="9494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89" name="Rectangle 628">
                    <a:extLst>
                      <a:ext uri="{FF2B5EF4-FFF2-40B4-BE49-F238E27FC236}">
                        <a16:creationId xmlns:a16="http://schemas.microsoft.com/office/drawing/2014/main" id="{3CD14FA3-D753-44E9-8950-85BEFA5ED1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624388"/>
                    <a:ext cx="228600" cy="9525"/>
                  </a:xfrm>
                  <a:prstGeom prst="rect">
                    <a:avLst/>
                  </a:prstGeom>
                  <a:solidFill>
                    <a:srgbClr val="9595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90" name="Rectangle 629">
                    <a:extLst>
                      <a:ext uri="{FF2B5EF4-FFF2-40B4-BE49-F238E27FC236}">
                        <a16:creationId xmlns:a16="http://schemas.microsoft.com/office/drawing/2014/main" id="{9EBC83D5-DD23-46F5-92C0-B8FCED6E9A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633913"/>
                    <a:ext cx="228600" cy="14288"/>
                  </a:xfrm>
                  <a:prstGeom prst="rect">
                    <a:avLst/>
                  </a:prstGeom>
                  <a:solidFill>
                    <a:srgbClr val="9595D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91" name="Rectangle 630">
                    <a:extLst>
                      <a:ext uri="{FF2B5EF4-FFF2-40B4-BE49-F238E27FC236}">
                        <a16:creationId xmlns:a16="http://schemas.microsoft.com/office/drawing/2014/main" id="{53E8BA9E-6212-4DAE-A24D-4080B6E539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648200"/>
                    <a:ext cx="228600" cy="9525"/>
                  </a:xfrm>
                  <a:prstGeom prst="rect">
                    <a:avLst/>
                  </a:prstGeom>
                  <a:solidFill>
                    <a:srgbClr val="9595D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92" name="Rectangle 631">
                    <a:extLst>
                      <a:ext uri="{FF2B5EF4-FFF2-40B4-BE49-F238E27FC236}">
                        <a16:creationId xmlns:a16="http://schemas.microsoft.com/office/drawing/2014/main" id="{BE1CEEFE-3000-458E-B7EB-674DC87D05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657725"/>
                    <a:ext cx="228600" cy="14288"/>
                  </a:xfrm>
                  <a:prstGeom prst="rect">
                    <a:avLst/>
                  </a:prstGeom>
                  <a:solidFill>
                    <a:srgbClr val="9696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93" name="Rectangle 632">
                    <a:extLst>
                      <a:ext uri="{FF2B5EF4-FFF2-40B4-BE49-F238E27FC236}">
                        <a16:creationId xmlns:a16="http://schemas.microsoft.com/office/drawing/2014/main" id="{5A49A093-542E-41AE-B2ED-736C05497C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672013"/>
                    <a:ext cx="228600" cy="9525"/>
                  </a:xfrm>
                  <a:prstGeom prst="rect">
                    <a:avLst/>
                  </a:prstGeom>
                  <a:solidFill>
                    <a:srgbClr val="9696D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94" name="Rectangle 633">
                    <a:extLst>
                      <a:ext uri="{FF2B5EF4-FFF2-40B4-BE49-F238E27FC236}">
                        <a16:creationId xmlns:a16="http://schemas.microsoft.com/office/drawing/2014/main" id="{805DF81C-4B0B-4B8D-9084-C21ADC9873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681538"/>
                    <a:ext cx="228600" cy="14288"/>
                  </a:xfrm>
                  <a:prstGeom prst="rect">
                    <a:avLst/>
                  </a:prstGeom>
                  <a:solidFill>
                    <a:srgbClr val="9696D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95" name="Rectangle 634">
                    <a:extLst>
                      <a:ext uri="{FF2B5EF4-FFF2-40B4-BE49-F238E27FC236}">
                        <a16:creationId xmlns:a16="http://schemas.microsoft.com/office/drawing/2014/main" id="{21570EFE-BEBB-44C5-8C06-3444DCA18D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695825"/>
                    <a:ext cx="228600" cy="9525"/>
                  </a:xfrm>
                  <a:prstGeom prst="rect">
                    <a:avLst/>
                  </a:prstGeom>
                  <a:solidFill>
                    <a:srgbClr val="9797C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96" name="Rectangle 635">
                    <a:extLst>
                      <a:ext uri="{FF2B5EF4-FFF2-40B4-BE49-F238E27FC236}">
                        <a16:creationId xmlns:a16="http://schemas.microsoft.com/office/drawing/2014/main" id="{9208C2E5-2B62-4AA4-A562-7C775B741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705350"/>
                    <a:ext cx="228600" cy="14288"/>
                  </a:xfrm>
                  <a:prstGeom prst="rect">
                    <a:avLst/>
                  </a:prstGeom>
                  <a:solidFill>
                    <a:srgbClr val="9797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97" name="Rectangle 636">
                    <a:extLst>
                      <a:ext uri="{FF2B5EF4-FFF2-40B4-BE49-F238E27FC236}">
                        <a16:creationId xmlns:a16="http://schemas.microsoft.com/office/drawing/2014/main" id="{E46C38CB-AFF6-4FD4-9EA2-3B85A8D942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719638"/>
                    <a:ext cx="228600" cy="9525"/>
                  </a:xfrm>
                  <a:prstGeom prst="rect">
                    <a:avLst/>
                  </a:prstGeom>
                  <a:solidFill>
                    <a:srgbClr val="9898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98" name="Rectangle 637">
                    <a:extLst>
                      <a:ext uri="{FF2B5EF4-FFF2-40B4-BE49-F238E27FC236}">
                        <a16:creationId xmlns:a16="http://schemas.microsoft.com/office/drawing/2014/main" id="{DC980354-857C-471C-BE65-5EFFE0FAB0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729163"/>
                    <a:ext cx="228600" cy="14288"/>
                  </a:xfrm>
                  <a:prstGeom prst="rect">
                    <a:avLst/>
                  </a:prstGeom>
                  <a:solidFill>
                    <a:srgbClr val="9898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699" name="Rectangle 638">
                    <a:extLst>
                      <a:ext uri="{FF2B5EF4-FFF2-40B4-BE49-F238E27FC236}">
                        <a16:creationId xmlns:a16="http://schemas.microsoft.com/office/drawing/2014/main" id="{F077A0ED-D4E1-475B-BD41-EA62CAAA9D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743450"/>
                    <a:ext cx="228600" cy="9525"/>
                  </a:xfrm>
                  <a:prstGeom prst="rect">
                    <a:avLst/>
                  </a:prstGeom>
                  <a:solidFill>
                    <a:srgbClr val="9898C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00" name="Rectangle 639">
                    <a:extLst>
                      <a:ext uri="{FF2B5EF4-FFF2-40B4-BE49-F238E27FC236}">
                        <a16:creationId xmlns:a16="http://schemas.microsoft.com/office/drawing/2014/main" id="{969DF519-1CC7-4891-ACE2-F5D28991AB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752975"/>
                    <a:ext cx="228600" cy="14288"/>
                  </a:xfrm>
                  <a:prstGeom prst="rect">
                    <a:avLst/>
                  </a:prstGeom>
                  <a:solidFill>
                    <a:srgbClr val="9999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01" name="Rectangle 640">
                    <a:extLst>
                      <a:ext uri="{FF2B5EF4-FFF2-40B4-BE49-F238E27FC236}">
                        <a16:creationId xmlns:a16="http://schemas.microsoft.com/office/drawing/2014/main" id="{E77AF6D3-6400-444D-BE3A-EC64177801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767263"/>
                    <a:ext cx="228600" cy="9525"/>
                  </a:xfrm>
                  <a:prstGeom prst="rect">
                    <a:avLst/>
                  </a:prstGeom>
                  <a:solidFill>
                    <a:srgbClr val="9999C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02" name="Rectangle 641">
                    <a:extLst>
                      <a:ext uri="{FF2B5EF4-FFF2-40B4-BE49-F238E27FC236}">
                        <a16:creationId xmlns:a16="http://schemas.microsoft.com/office/drawing/2014/main" id="{F73F4769-A05A-48DF-9632-3E20670E2A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776788"/>
                    <a:ext cx="228600" cy="14288"/>
                  </a:xfrm>
                  <a:prstGeom prst="rect">
                    <a:avLst/>
                  </a:prstGeom>
                  <a:solidFill>
                    <a:srgbClr val="9999C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03" name="Rectangle 642">
                    <a:extLst>
                      <a:ext uri="{FF2B5EF4-FFF2-40B4-BE49-F238E27FC236}">
                        <a16:creationId xmlns:a16="http://schemas.microsoft.com/office/drawing/2014/main" id="{DAB54AD6-F29A-4CE4-BA49-F9CE15B4A8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791075"/>
                    <a:ext cx="228600" cy="9525"/>
                  </a:xfrm>
                  <a:prstGeom prst="rect">
                    <a:avLst/>
                  </a:prstGeom>
                  <a:solidFill>
                    <a:srgbClr val="9A9A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04" name="Rectangle 643">
                    <a:extLst>
                      <a:ext uri="{FF2B5EF4-FFF2-40B4-BE49-F238E27FC236}">
                        <a16:creationId xmlns:a16="http://schemas.microsoft.com/office/drawing/2014/main" id="{B612CC89-9C15-4AD8-9774-C57353B782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800600"/>
                    <a:ext cx="228600" cy="14288"/>
                  </a:xfrm>
                  <a:prstGeom prst="rect">
                    <a:avLst/>
                  </a:prstGeom>
                  <a:solidFill>
                    <a:srgbClr val="9A9AB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05" name="Rectangle 644">
                    <a:extLst>
                      <a:ext uri="{FF2B5EF4-FFF2-40B4-BE49-F238E27FC236}">
                        <a16:creationId xmlns:a16="http://schemas.microsoft.com/office/drawing/2014/main" id="{3996CD0E-7448-49CD-A61E-87AF25A3EC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814888"/>
                    <a:ext cx="228600" cy="14288"/>
                  </a:xfrm>
                  <a:prstGeom prst="rect">
                    <a:avLst/>
                  </a:prstGeom>
                  <a:solidFill>
                    <a:srgbClr val="9B9BB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06" name="Rectangle 645">
                    <a:extLst>
                      <a:ext uri="{FF2B5EF4-FFF2-40B4-BE49-F238E27FC236}">
                        <a16:creationId xmlns:a16="http://schemas.microsoft.com/office/drawing/2014/main" id="{00082923-C249-4DC8-8E25-7192B62582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829175"/>
                    <a:ext cx="228600" cy="9525"/>
                  </a:xfrm>
                  <a:prstGeom prst="rect">
                    <a:avLst/>
                  </a:prstGeom>
                  <a:solidFill>
                    <a:srgbClr val="9B9BB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07" name="Rectangle 646">
                    <a:extLst>
                      <a:ext uri="{FF2B5EF4-FFF2-40B4-BE49-F238E27FC236}">
                        <a16:creationId xmlns:a16="http://schemas.microsoft.com/office/drawing/2014/main" id="{4F7BCDC8-445A-4E9E-A36D-DDEB339738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838700"/>
                    <a:ext cx="228600" cy="14288"/>
                  </a:xfrm>
                  <a:prstGeom prst="rect">
                    <a:avLst/>
                  </a:prstGeom>
                  <a:solidFill>
                    <a:srgbClr val="9C9CB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08" name="Rectangle 647">
                    <a:extLst>
                      <a:ext uri="{FF2B5EF4-FFF2-40B4-BE49-F238E27FC236}">
                        <a16:creationId xmlns:a16="http://schemas.microsoft.com/office/drawing/2014/main" id="{DFB129A0-4D5D-4A99-A1FF-26390EEE60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852988"/>
                    <a:ext cx="228600" cy="14288"/>
                  </a:xfrm>
                  <a:prstGeom prst="rect">
                    <a:avLst/>
                  </a:prstGeom>
                  <a:solidFill>
                    <a:srgbClr val="9C9CB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09" name="Rectangle 648">
                    <a:extLst>
                      <a:ext uri="{FF2B5EF4-FFF2-40B4-BE49-F238E27FC236}">
                        <a16:creationId xmlns:a16="http://schemas.microsoft.com/office/drawing/2014/main" id="{3A6F0C33-FDFA-41F0-B8DF-6ECE56820E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867275"/>
                    <a:ext cx="228600" cy="9525"/>
                  </a:xfrm>
                  <a:prstGeom prst="rect">
                    <a:avLst/>
                  </a:prstGeom>
                  <a:solidFill>
                    <a:srgbClr val="9D9D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10" name="Rectangle 649">
                    <a:extLst>
                      <a:ext uri="{FF2B5EF4-FFF2-40B4-BE49-F238E27FC236}">
                        <a16:creationId xmlns:a16="http://schemas.microsoft.com/office/drawing/2014/main" id="{AFC5B6C6-F0A4-4F11-B373-528956CB44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876800"/>
                    <a:ext cx="228600" cy="14288"/>
                  </a:xfrm>
                  <a:prstGeom prst="rect">
                    <a:avLst/>
                  </a:prstGeom>
                  <a:solidFill>
                    <a:srgbClr val="9D9DB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11" name="Rectangle 650">
                    <a:extLst>
                      <a:ext uri="{FF2B5EF4-FFF2-40B4-BE49-F238E27FC236}">
                        <a16:creationId xmlns:a16="http://schemas.microsoft.com/office/drawing/2014/main" id="{1848EADF-8EC1-40AC-841D-47388AA8DC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891088"/>
                    <a:ext cx="228600" cy="9525"/>
                  </a:xfrm>
                  <a:prstGeom prst="rect">
                    <a:avLst/>
                  </a:prstGeom>
                  <a:solidFill>
                    <a:srgbClr val="9E9EA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12" name="Rectangle 651">
                    <a:extLst>
                      <a:ext uri="{FF2B5EF4-FFF2-40B4-BE49-F238E27FC236}">
                        <a16:creationId xmlns:a16="http://schemas.microsoft.com/office/drawing/2014/main" id="{C20A86FB-5D2E-472E-9F0E-558A95624D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900613"/>
                    <a:ext cx="228600" cy="14288"/>
                  </a:xfrm>
                  <a:prstGeom prst="rect">
                    <a:avLst/>
                  </a:prstGeom>
                  <a:solidFill>
                    <a:srgbClr val="9E9EA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13" name="Rectangle 652">
                    <a:extLst>
                      <a:ext uri="{FF2B5EF4-FFF2-40B4-BE49-F238E27FC236}">
                        <a16:creationId xmlns:a16="http://schemas.microsoft.com/office/drawing/2014/main" id="{9FBD7BA2-A9C6-45D4-88A1-95FFA7054A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914900"/>
                    <a:ext cx="228600" cy="9525"/>
                  </a:xfrm>
                  <a:prstGeom prst="rect">
                    <a:avLst/>
                  </a:prstGeom>
                  <a:solidFill>
                    <a:srgbClr val="9E9E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14" name="Rectangle 653">
                    <a:extLst>
                      <a:ext uri="{FF2B5EF4-FFF2-40B4-BE49-F238E27FC236}">
                        <a16:creationId xmlns:a16="http://schemas.microsoft.com/office/drawing/2014/main" id="{7E004F0D-5969-4DEE-AE93-8CCD2537E4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924425"/>
                    <a:ext cx="228600" cy="14288"/>
                  </a:xfrm>
                  <a:prstGeom prst="rect">
                    <a:avLst/>
                  </a:prstGeom>
                  <a:solidFill>
                    <a:srgbClr val="9F9F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15" name="Rectangle 654">
                    <a:extLst>
                      <a:ext uri="{FF2B5EF4-FFF2-40B4-BE49-F238E27FC236}">
                        <a16:creationId xmlns:a16="http://schemas.microsoft.com/office/drawing/2014/main" id="{043ECDA2-A7BC-48F6-98F3-341254ECAA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938713"/>
                    <a:ext cx="228600" cy="14288"/>
                  </a:xfrm>
                  <a:prstGeom prst="rect">
                    <a:avLst/>
                  </a:prstGeom>
                  <a:solidFill>
                    <a:srgbClr val="9F9F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  <p:sp>
                <p:nvSpPr>
                  <p:cNvPr id="716" name="Rectangle 655">
                    <a:extLst>
                      <a:ext uri="{FF2B5EF4-FFF2-40B4-BE49-F238E27FC236}">
                        <a16:creationId xmlns:a16="http://schemas.microsoft.com/office/drawing/2014/main" id="{12A2812C-FE5A-49E1-B5F8-4DD03509AC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13126" y="4953000"/>
                    <a:ext cx="228600" cy="4763"/>
                  </a:xfrm>
                  <a:prstGeom prst="rect">
                    <a:avLst/>
                  </a:prstGeom>
                  <a:solidFill>
                    <a:srgbClr val="A0A0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00"/>
                  </a:p>
                </p:txBody>
              </p:sp>
            </p:grpSp>
            <p:sp>
              <p:nvSpPr>
                <p:cNvPr id="598" name="Rectangle 657">
                  <a:extLst>
                    <a:ext uri="{FF2B5EF4-FFF2-40B4-BE49-F238E27FC236}">
                      <a16:creationId xmlns:a16="http://schemas.microsoft.com/office/drawing/2014/main" id="{5D6A5A65-66E3-4F0B-904A-755A70B95E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5141" y="4101294"/>
                  <a:ext cx="97255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9" name="Rectangle 668">
                  <a:extLst>
                    <a:ext uri="{FF2B5EF4-FFF2-40B4-BE49-F238E27FC236}">
                      <a16:creationId xmlns:a16="http://schemas.microsoft.com/office/drawing/2014/main" id="{7B0F9C60-D4CA-4874-A1FC-F2CB790A04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5141" y="3645454"/>
                  <a:ext cx="241333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sz="600" b="1" dirty="0">
                      <a:solidFill>
                        <a:srgbClr val="000000"/>
                      </a:solidFill>
                    </a:rPr>
                    <a:t>3</a:t>
                  </a:r>
                  <a:r>
                    <a: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</a:rPr>
                    <a:t>.5</a:t>
                  </a:r>
                  <a:endParaRPr kumimoji="0" lang="en-US" altLang="en-US" sz="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313EB12-9C83-4A7F-A387-AFA83D3FA2F5}"/>
                  </a:ext>
                </a:extLst>
              </p:cNvPr>
              <p:cNvGrpSpPr/>
              <p:nvPr/>
            </p:nvGrpSpPr>
            <p:grpSpPr>
              <a:xfrm>
                <a:off x="241373" y="2223517"/>
                <a:ext cx="1498528" cy="3492993"/>
                <a:chOff x="98498" y="2960688"/>
                <a:chExt cx="1498528" cy="3422620"/>
              </a:xfrm>
            </p:grpSpPr>
            <p:sp>
              <p:nvSpPr>
                <p:cNvPr id="411" name="Rectangle 6">
                  <a:extLst>
                    <a:ext uri="{FF2B5EF4-FFF2-40B4-BE49-F238E27FC236}">
                      <a16:creationId xmlns:a16="http://schemas.microsoft.com/office/drawing/2014/main" id="{6C640C02-4158-4246-B3A2-E85336C3F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29606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12" name="Rectangle 7">
                  <a:extLst>
                    <a:ext uri="{FF2B5EF4-FFF2-40B4-BE49-F238E27FC236}">
                      <a16:creationId xmlns:a16="http://schemas.microsoft.com/office/drawing/2014/main" id="{7A37DB46-B06E-413D-8EF0-A517DE420E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30527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13" name="Rectangle 8">
                  <a:extLst>
                    <a:ext uri="{FF2B5EF4-FFF2-40B4-BE49-F238E27FC236}">
                      <a16:creationId xmlns:a16="http://schemas.microsoft.com/office/drawing/2014/main" id="{82B5C633-1545-4B66-9719-E45181927D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31448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14" name="Rectangle 9">
                  <a:extLst>
                    <a:ext uri="{FF2B5EF4-FFF2-40B4-BE49-F238E27FC236}">
                      <a16:creationId xmlns:a16="http://schemas.microsoft.com/office/drawing/2014/main" id="{DA521650-8F6D-4D11-A56E-30611BFA9C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32353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15" name="Rectangle 10">
                  <a:extLst>
                    <a:ext uri="{FF2B5EF4-FFF2-40B4-BE49-F238E27FC236}">
                      <a16:creationId xmlns:a16="http://schemas.microsoft.com/office/drawing/2014/main" id="{F397FB52-E21F-48A8-966E-4B04D8003F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332740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16" name="Rectangle 11">
                  <a:extLst>
                    <a:ext uri="{FF2B5EF4-FFF2-40B4-BE49-F238E27FC236}">
                      <a16:creationId xmlns:a16="http://schemas.microsoft.com/office/drawing/2014/main" id="{6A3BA9E2-E03B-4793-90BC-080C5162FD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34194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17" name="Rectangle 12">
                  <a:extLst>
                    <a:ext uri="{FF2B5EF4-FFF2-40B4-BE49-F238E27FC236}">
                      <a16:creationId xmlns:a16="http://schemas.microsoft.com/office/drawing/2014/main" id="{E5DC4AC1-8935-4AA4-ACD1-4C51AE457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3511551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18" name="Rectangle 13">
                  <a:extLst>
                    <a:ext uri="{FF2B5EF4-FFF2-40B4-BE49-F238E27FC236}">
                      <a16:creationId xmlns:a16="http://schemas.microsoft.com/office/drawing/2014/main" id="{9B37A046-470A-4B59-9008-45B4E68FB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36020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19" name="Rectangle 14">
                  <a:extLst>
                    <a:ext uri="{FF2B5EF4-FFF2-40B4-BE49-F238E27FC236}">
                      <a16:creationId xmlns:a16="http://schemas.microsoft.com/office/drawing/2014/main" id="{163129EC-BBF4-413E-A9D5-EFAB643CDC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369411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20" name="Rectangle 15">
                  <a:extLst>
                    <a:ext uri="{FF2B5EF4-FFF2-40B4-BE49-F238E27FC236}">
                      <a16:creationId xmlns:a16="http://schemas.microsoft.com/office/drawing/2014/main" id="{489B944B-DCA2-4B9A-A642-5D6080F9D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37861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21" name="Rectangle 16">
                  <a:extLst>
                    <a:ext uri="{FF2B5EF4-FFF2-40B4-BE49-F238E27FC236}">
                      <a16:creationId xmlns:a16="http://schemas.microsoft.com/office/drawing/2014/main" id="{127F24B2-9D4E-4C55-8DF5-A38ABE5C8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38766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22" name="Rectangle 17">
                  <a:extLst>
                    <a:ext uri="{FF2B5EF4-FFF2-40B4-BE49-F238E27FC236}">
                      <a16:creationId xmlns:a16="http://schemas.microsoft.com/office/drawing/2014/main" id="{A1ECD489-CD91-4ED5-A9F9-636FBB6FF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396875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23" name="Rectangle 18">
                  <a:extLst>
                    <a:ext uri="{FF2B5EF4-FFF2-40B4-BE49-F238E27FC236}">
                      <a16:creationId xmlns:a16="http://schemas.microsoft.com/office/drawing/2014/main" id="{7EE0C4C6-6D77-485F-9817-D2712D99F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40608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24" name="Rectangle 19">
                  <a:extLst>
                    <a:ext uri="{FF2B5EF4-FFF2-40B4-BE49-F238E27FC236}">
                      <a16:creationId xmlns:a16="http://schemas.microsoft.com/office/drawing/2014/main" id="{9D0293D5-06AA-4388-914F-3789FA80ED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415131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25" name="Rectangle 20">
                  <a:extLst>
                    <a:ext uri="{FF2B5EF4-FFF2-40B4-BE49-F238E27FC236}">
                      <a16:creationId xmlns:a16="http://schemas.microsoft.com/office/drawing/2014/main" id="{D52DBD1C-488E-4F26-B5E5-D91878162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42433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26" name="Rectangle 21">
                  <a:extLst>
                    <a:ext uri="{FF2B5EF4-FFF2-40B4-BE49-F238E27FC236}">
                      <a16:creationId xmlns:a16="http://schemas.microsoft.com/office/drawing/2014/main" id="{60B1FD2A-390B-43A0-919A-DD5C932F3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43354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27" name="Rectangle 22">
                  <a:extLst>
                    <a:ext uri="{FF2B5EF4-FFF2-40B4-BE49-F238E27FC236}">
                      <a16:creationId xmlns:a16="http://schemas.microsoft.com/office/drawing/2014/main" id="{81195E7F-10B8-4680-A2C9-32103AC6FE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4427538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28" name="Rectangle 23">
                  <a:extLst>
                    <a:ext uri="{FF2B5EF4-FFF2-40B4-BE49-F238E27FC236}">
                      <a16:creationId xmlns:a16="http://schemas.microsoft.com/office/drawing/2014/main" id="{AC1BEB76-8926-43AB-A922-1AE7033F7E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45180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29" name="Rectangle 24">
                  <a:extLst>
                    <a:ext uri="{FF2B5EF4-FFF2-40B4-BE49-F238E27FC236}">
                      <a16:creationId xmlns:a16="http://schemas.microsoft.com/office/drawing/2014/main" id="{612E57FB-8538-4EB6-8233-D398DD27C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461010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30" name="Rectangle 25">
                  <a:extLst>
                    <a:ext uri="{FF2B5EF4-FFF2-40B4-BE49-F238E27FC236}">
                      <a16:creationId xmlns:a16="http://schemas.microsoft.com/office/drawing/2014/main" id="{82C18372-4246-4846-8215-12CB5635E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47021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31" name="Rectangle 26">
                  <a:extLst>
                    <a:ext uri="{FF2B5EF4-FFF2-40B4-BE49-F238E27FC236}">
                      <a16:creationId xmlns:a16="http://schemas.microsoft.com/office/drawing/2014/main" id="{1BFC75CE-0546-48FF-9A19-DAD69F7B6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47926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32" name="Rectangle 27">
                  <a:extLst>
                    <a:ext uri="{FF2B5EF4-FFF2-40B4-BE49-F238E27FC236}">
                      <a16:creationId xmlns:a16="http://schemas.microsoft.com/office/drawing/2014/main" id="{74301241-F831-48D2-A058-B9E3FB6A9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48847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33" name="Rectangle 28">
                  <a:extLst>
                    <a:ext uri="{FF2B5EF4-FFF2-40B4-BE49-F238E27FC236}">
                      <a16:creationId xmlns:a16="http://schemas.microsoft.com/office/drawing/2014/main" id="{2122D98B-C7A9-4B64-AB2D-C6A7AFBE5F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4976813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34" name="Rectangle 29">
                  <a:extLst>
                    <a:ext uri="{FF2B5EF4-FFF2-40B4-BE49-F238E27FC236}">
                      <a16:creationId xmlns:a16="http://schemas.microsoft.com/office/drawing/2014/main" id="{2248F36E-882E-453D-8CAE-2CE74750BE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506730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35" name="Rectangle 30">
                  <a:extLst>
                    <a:ext uri="{FF2B5EF4-FFF2-40B4-BE49-F238E27FC236}">
                      <a16:creationId xmlns:a16="http://schemas.microsoft.com/office/drawing/2014/main" id="{4750C8EC-A33F-451E-8FD6-25303BA0A1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51593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36" name="Rectangle 31">
                  <a:extLst>
                    <a:ext uri="{FF2B5EF4-FFF2-40B4-BE49-F238E27FC236}">
                      <a16:creationId xmlns:a16="http://schemas.microsoft.com/office/drawing/2014/main" id="{0B916E68-8FED-4559-AEEF-8D9177CFB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525145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37" name="Rectangle 32">
                  <a:extLst>
                    <a:ext uri="{FF2B5EF4-FFF2-40B4-BE49-F238E27FC236}">
                      <a16:creationId xmlns:a16="http://schemas.microsoft.com/office/drawing/2014/main" id="{AB0F7C62-A75E-436E-92D8-8C2A430DFC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5343526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38" name="Rectangle 33">
                  <a:extLst>
                    <a:ext uri="{FF2B5EF4-FFF2-40B4-BE49-F238E27FC236}">
                      <a16:creationId xmlns:a16="http://schemas.microsoft.com/office/drawing/2014/main" id="{6065FB18-ECEA-49DE-84A8-899BF8F7AF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543401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39" name="Rectangle 34">
                  <a:extLst>
                    <a:ext uri="{FF2B5EF4-FFF2-40B4-BE49-F238E27FC236}">
                      <a16:creationId xmlns:a16="http://schemas.microsoft.com/office/drawing/2014/main" id="{2A8B3150-9826-421C-A3B2-AEA792268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55260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40" name="Rectangle 35">
                  <a:extLst>
                    <a:ext uri="{FF2B5EF4-FFF2-40B4-BE49-F238E27FC236}">
                      <a16:creationId xmlns:a16="http://schemas.microsoft.com/office/drawing/2014/main" id="{E2679B84-FBBD-4577-8968-A5F64CAABA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56165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41" name="Rectangle 36">
                  <a:extLst>
                    <a:ext uri="{FF2B5EF4-FFF2-40B4-BE49-F238E27FC236}">
                      <a16:creationId xmlns:a16="http://schemas.microsoft.com/office/drawing/2014/main" id="{9E7D9E8D-6A24-46DA-9079-C13DA2217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570865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42" name="Rectangle 37">
                  <a:extLst>
                    <a:ext uri="{FF2B5EF4-FFF2-40B4-BE49-F238E27FC236}">
                      <a16:creationId xmlns:a16="http://schemas.microsoft.com/office/drawing/2014/main" id="{64162777-872D-419C-B67E-EDA5472735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58007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43" name="Rectangle 38">
                  <a:extLst>
                    <a:ext uri="{FF2B5EF4-FFF2-40B4-BE49-F238E27FC236}">
                      <a16:creationId xmlns:a16="http://schemas.microsoft.com/office/drawing/2014/main" id="{1E4DB7BF-C6A2-479E-80AE-E9555E08B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5892801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44" name="Rectangle 39">
                  <a:extLst>
                    <a:ext uri="{FF2B5EF4-FFF2-40B4-BE49-F238E27FC236}">
                      <a16:creationId xmlns:a16="http://schemas.microsoft.com/office/drawing/2014/main" id="{C4582380-9F73-45B4-B4DD-B976A7C5C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59832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45" name="Rectangle 40">
                  <a:extLst>
                    <a:ext uri="{FF2B5EF4-FFF2-40B4-BE49-F238E27FC236}">
                      <a16:creationId xmlns:a16="http://schemas.microsoft.com/office/drawing/2014/main" id="{617A8B49-6AD9-4D58-BBF4-7BCEABA73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60753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46" name="Rectangle 41">
                  <a:extLst>
                    <a:ext uri="{FF2B5EF4-FFF2-40B4-BE49-F238E27FC236}">
                      <a16:creationId xmlns:a16="http://schemas.microsoft.com/office/drawing/2014/main" id="{FEDA76D0-33D5-438F-9D01-5A22A9B06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61674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47" name="Rectangle 42">
                  <a:extLst>
                    <a:ext uri="{FF2B5EF4-FFF2-40B4-BE49-F238E27FC236}">
                      <a16:creationId xmlns:a16="http://schemas.microsoft.com/office/drawing/2014/main" id="{660A92E2-F9C6-4848-BD72-A779526F3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288" y="62579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48" name="Rectangle 43">
                  <a:extLst>
                    <a:ext uri="{FF2B5EF4-FFF2-40B4-BE49-F238E27FC236}">
                      <a16:creationId xmlns:a16="http://schemas.microsoft.com/office/drawing/2014/main" id="{9D59AA61-9C30-446A-A2B1-FB60CEF49B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29606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49" name="Rectangle 44">
                  <a:extLst>
                    <a:ext uri="{FF2B5EF4-FFF2-40B4-BE49-F238E27FC236}">
                      <a16:creationId xmlns:a16="http://schemas.microsoft.com/office/drawing/2014/main" id="{2E03AF09-111B-451C-B6EF-8943E4A5D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30527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50" name="Rectangle 45">
                  <a:extLst>
                    <a:ext uri="{FF2B5EF4-FFF2-40B4-BE49-F238E27FC236}">
                      <a16:creationId xmlns:a16="http://schemas.microsoft.com/office/drawing/2014/main" id="{26D52695-286C-41C8-B160-71B3AA3071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31448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51" name="Rectangle 46">
                  <a:extLst>
                    <a:ext uri="{FF2B5EF4-FFF2-40B4-BE49-F238E27FC236}">
                      <a16:creationId xmlns:a16="http://schemas.microsoft.com/office/drawing/2014/main" id="{EC4A39C5-7E52-4F68-8B80-9B41323B7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32353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52" name="Rectangle 47">
                  <a:extLst>
                    <a:ext uri="{FF2B5EF4-FFF2-40B4-BE49-F238E27FC236}">
                      <a16:creationId xmlns:a16="http://schemas.microsoft.com/office/drawing/2014/main" id="{C6214658-8961-4DBD-B9A5-F265BA9356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332740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53" name="Rectangle 48">
                  <a:extLst>
                    <a:ext uri="{FF2B5EF4-FFF2-40B4-BE49-F238E27FC236}">
                      <a16:creationId xmlns:a16="http://schemas.microsoft.com/office/drawing/2014/main" id="{37410065-4064-4ACF-85F4-49739C46BE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34194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54" name="Rectangle 49">
                  <a:extLst>
                    <a:ext uri="{FF2B5EF4-FFF2-40B4-BE49-F238E27FC236}">
                      <a16:creationId xmlns:a16="http://schemas.microsoft.com/office/drawing/2014/main" id="{847622C1-A0C8-4762-8A98-D74EA0657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3511551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55" name="Rectangle 50">
                  <a:extLst>
                    <a:ext uri="{FF2B5EF4-FFF2-40B4-BE49-F238E27FC236}">
                      <a16:creationId xmlns:a16="http://schemas.microsoft.com/office/drawing/2014/main" id="{FEDF5837-7433-46FE-865A-61DB4A42C0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36020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56" name="Rectangle 51">
                  <a:extLst>
                    <a:ext uri="{FF2B5EF4-FFF2-40B4-BE49-F238E27FC236}">
                      <a16:creationId xmlns:a16="http://schemas.microsoft.com/office/drawing/2014/main" id="{5BF3D5DD-F0FB-48A2-B2DA-3B2C70873D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369411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57" name="Rectangle 52">
                  <a:extLst>
                    <a:ext uri="{FF2B5EF4-FFF2-40B4-BE49-F238E27FC236}">
                      <a16:creationId xmlns:a16="http://schemas.microsoft.com/office/drawing/2014/main" id="{08E882EB-FE69-444D-8E60-F51CA9593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37861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58" name="Rectangle 53">
                  <a:extLst>
                    <a:ext uri="{FF2B5EF4-FFF2-40B4-BE49-F238E27FC236}">
                      <a16:creationId xmlns:a16="http://schemas.microsoft.com/office/drawing/2014/main" id="{D577CD43-700A-4049-A1D3-3AAB30DC7E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38766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59" name="Rectangle 54">
                  <a:extLst>
                    <a:ext uri="{FF2B5EF4-FFF2-40B4-BE49-F238E27FC236}">
                      <a16:creationId xmlns:a16="http://schemas.microsoft.com/office/drawing/2014/main" id="{9CE39409-591D-4DFD-92E6-DEFA4AAE2C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396875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60" name="Rectangle 55">
                  <a:extLst>
                    <a:ext uri="{FF2B5EF4-FFF2-40B4-BE49-F238E27FC236}">
                      <a16:creationId xmlns:a16="http://schemas.microsoft.com/office/drawing/2014/main" id="{3A6E860C-46A1-4589-B2AA-416EF9465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40608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61" name="Rectangle 56">
                  <a:extLst>
                    <a:ext uri="{FF2B5EF4-FFF2-40B4-BE49-F238E27FC236}">
                      <a16:creationId xmlns:a16="http://schemas.microsoft.com/office/drawing/2014/main" id="{5A7E935F-3BAA-4F37-A5E2-A926F7FAC6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415131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62" name="Rectangle 57">
                  <a:extLst>
                    <a:ext uri="{FF2B5EF4-FFF2-40B4-BE49-F238E27FC236}">
                      <a16:creationId xmlns:a16="http://schemas.microsoft.com/office/drawing/2014/main" id="{3C5CE6B2-F46B-4379-98C2-45C1416EEE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42433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63" name="Rectangle 58">
                  <a:extLst>
                    <a:ext uri="{FF2B5EF4-FFF2-40B4-BE49-F238E27FC236}">
                      <a16:creationId xmlns:a16="http://schemas.microsoft.com/office/drawing/2014/main" id="{DF53AF38-F8BD-4A35-91D7-1B754AA82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43354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64" name="Rectangle 59">
                  <a:extLst>
                    <a:ext uri="{FF2B5EF4-FFF2-40B4-BE49-F238E27FC236}">
                      <a16:creationId xmlns:a16="http://schemas.microsoft.com/office/drawing/2014/main" id="{9770E6DE-9364-49A8-A3DD-A5A008D222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4427538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65" name="Rectangle 60">
                  <a:extLst>
                    <a:ext uri="{FF2B5EF4-FFF2-40B4-BE49-F238E27FC236}">
                      <a16:creationId xmlns:a16="http://schemas.microsoft.com/office/drawing/2014/main" id="{EA285D81-A65D-4E80-884A-D142E96E80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45180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66" name="Rectangle 61">
                  <a:extLst>
                    <a:ext uri="{FF2B5EF4-FFF2-40B4-BE49-F238E27FC236}">
                      <a16:creationId xmlns:a16="http://schemas.microsoft.com/office/drawing/2014/main" id="{6FD1CF7F-1336-4E95-BFB5-69B4778D9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461010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67" name="Rectangle 62">
                  <a:extLst>
                    <a:ext uri="{FF2B5EF4-FFF2-40B4-BE49-F238E27FC236}">
                      <a16:creationId xmlns:a16="http://schemas.microsoft.com/office/drawing/2014/main" id="{64C4CC98-B89D-4449-AAE0-28BA9CA0B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47021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68" name="Rectangle 63">
                  <a:extLst>
                    <a:ext uri="{FF2B5EF4-FFF2-40B4-BE49-F238E27FC236}">
                      <a16:creationId xmlns:a16="http://schemas.microsoft.com/office/drawing/2014/main" id="{BDD882D4-5063-4A65-838B-06F9166683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47926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69" name="Rectangle 64">
                  <a:extLst>
                    <a:ext uri="{FF2B5EF4-FFF2-40B4-BE49-F238E27FC236}">
                      <a16:creationId xmlns:a16="http://schemas.microsoft.com/office/drawing/2014/main" id="{F12B6A05-805F-44AA-ABD9-A2C260F830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48847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70" name="Rectangle 65">
                  <a:extLst>
                    <a:ext uri="{FF2B5EF4-FFF2-40B4-BE49-F238E27FC236}">
                      <a16:creationId xmlns:a16="http://schemas.microsoft.com/office/drawing/2014/main" id="{88F34709-AE6C-4D1A-BF66-EAE8C933F9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4976813"/>
                  <a:ext cx="260350" cy="120650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71" name="Rectangle 66">
                  <a:extLst>
                    <a:ext uri="{FF2B5EF4-FFF2-40B4-BE49-F238E27FC236}">
                      <a16:creationId xmlns:a16="http://schemas.microsoft.com/office/drawing/2014/main" id="{C4554D85-F421-4916-9341-76A3D668B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5067301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72" name="Rectangle 67">
                  <a:extLst>
                    <a:ext uri="{FF2B5EF4-FFF2-40B4-BE49-F238E27FC236}">
                      <a16:creationId xmlns:a16="http://schemas.microsoft.com/office/drawing/2014/main" id="{B61185E9-FE70-42CB-B49A-B8D6DBA6B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5159376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73" name="Rectangle 68">
                  <a:extLst>
                    <a:ext uri="{FF2B5EF4-FFF2-40B4-BE49-F238E27FC236}">
                      <a16:creationId xmlns:a16="http://schemas.microsoft.com/office/drawing/2014/main" id="{98EF14C8-64BF-4896-B10E-55FA5314A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5251451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74" name="Rectangle 69">
                  <a:extLst>
                    <a:ext uri="{FF2B5EF4-FFF2-40B4-BE49-F238E27FC236}">
                      <a16:creationId xmlns:a16="http://schemas.microsoft.com/office/drawing/2014/main" id="{CBDE4301-6E23-4A1F-89EE-34253F6177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5343526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75" name="Rectangle 70">
                  <a:extLst>
                    <a:ext uri="{FF2B5EF4-FFF2-40B4-BE49-F238E27FC236}">
                      <a16:creationId xmlns:a16="http://schemas.microsoft.com/office/drawing/2014/main" id="{27CE29FF-B3B7-417C-9CF5-614F9185D8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543401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76" name="Rectangle 71">
                  <a:extLst>
                    <a:ext uri="{FF2B5EF4-FFF2-40B4-BE49-F238E27FC236}">
                      <a16:creationId xmlns:a16="http://schemas.microsoft.com/office/drawing/2014/main" id="{37F2294E-4B37-4AF6-9C2F-400E6633B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55260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77" name="Rectangle 72">
                  <a:extLst>
                    <a:ext uri="{FF2B5EF4-FFF2-40B4-BE49-F238E27FC236}">
                      <a16:creationId xmlns:a16="http://schemas.microsoft.com/office/drawing/2014/main" id="{F3548F4E-8EFF-4791-91E6-38887A33A5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56165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78" name="Rectangle 73">
                  <a:extLst>
                    <a:ext uri="{FF2B5EF4-FFF2-40B4-BE49-F238E27FC236}">
                      <a16:creationId xmlns:a16="http://schemas.microsoft.com/office/drawing/2014/main" id="{A1F4FDAC-3B34-48C8-A6D4-9DC98BC800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570865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79" name="Rectangle 74">
                  <a:extLst>
                    <a:ext uri="{FF2B5EF4-FFF2-40B4-BE49-F238E27FC236}">
                      <a16:creationId xmlns:a16="http://schemas.microsoft.com/office/drawing/2014/main" id="{BD5EF75B-8628-4A3D-A830-EFAEFE1435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58007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80" name="Rectangle 75">
                  <a:extLst>
                    <a:ext uri="{FF2B5EF4-FFF2-40B4-BE49-F238E27FC236}">
                      <a16:creationId xmlns:a16="http://schemas.microsoft.com/office/drawing/2014/main" id="{A1D24354-6E4D-4765-A8AF-E9AC56AC6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5892801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81" name="Rectangle 76">
                  <a:extLst>
                    <a:ext uri="{FF2B5EF4-FFF2-40B4-BE49-F238E27FC236}">
                      <a16:creationId xmlns:a16="http://schemas.microsoft.com/office/drawing/2014/main" id="{9436CCBE-8D8C-45A9-BDDE-0682AD427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59832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82" name="Rectangle 77">
                  <a:extLst>
                    <a:ext uri="{FF2B5EF4-FFF2-40B4-BE49-F238E27FC236}">
                      <a16:creationId xmlns:a16="http://schemas.microsoft.com/office/drawing/2014/main" id="{22DDDC72-F826-43C7-90F0-0DB27A340F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60753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83" name="Rectangle 78">
                  <a:extLst>
                    <a:ext uri="{FF2B5EF4-FFF2-40B4-BE49-F238E27FC236}">
                      <a16:creationId xmlns:a16="http://schemas.microsoft.com/office/drawing/2014/main" id="{3B227E09-1AAD-41ED-81BA-33A6745E27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61674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84" name="Rectangle 79">
                  <a:extLst>
                    <a:ext uri="{FF2B5EF4-FFF2-40B4-BE49-F238E27FC236}">
                      <a16:creationId xmlns:a16="http://schemas.microsoft.com/office/drawing/2014/main" id="{43DE9B24-175A-4796-A0AA-25665EA68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7888" y="62579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85" name="Rectangle 80">
                  <a:extLst>
                    <a:ext uri="{FF2B5EF4-FFF2-40B4-BE49-F238E27FC236}">
                      <a16:creationId xmlns:a16="http://schemas.microsoft.com/office/drawing/2014/main" id="{24C6817B-99FB-4E28-98DA-BEFB512EA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2960688"/>
                  <a:ext cx="258763" cy="122238"/>
                </a:xfrm>
                <a:prstGeom prst="rect">
                  <a:avLst/>
                </a:prstGeom>
                <a:solidFill>
                  <a:srgbClr val="000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86" name="Rectangle 81">
                  <a:extLst>
                    <a:ext uri="{FF2B5EF4-FFF2-40B4-BE49-F238E27FC236}">
                      <a16:creationId xmlns:a16="http://schemas.microsoft.com/office/drawing/2014/main" id="{38503841-53C1-4DB3-BEE4-6F2A477985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3052763"/>
                  <a:ext cx="258763" cy="122238"/>
                </a:xfrm>
                <a:prstGeom prst="rect">
                  <a:avLst/>
                </a:prstGeom>
                <a:solidFill>
                  <a:srgbClr val="3838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87" name="Rectangle 82">
                  <a:extLst>
                    <a:ext uri="{FF2B5EF4-FFF2-40B4-BE49-F238E27FC236}">
                      <a16:creationId xmlns:a16="http://schemas.microsoft.com/office/drawing/2014/main" id="{0F03DDD1-6699-4A1F-BA2C-65CD0CFEA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3144838"/>
                  <a:ext cx="258763" cy="122238"/>
                </a:xfrm>
                <a:prstGeom prst="rect">
                  <a:avLst/>
                </a:prstGeom>
                <a:solidFill>
                  <a:srgbClr val="5454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88" name="Rectangle 83">
                  <a:extLst>
                    <a:ext uri="{FF2B5EF4-FFF2-40B4-BE49-F238E27FC236}">
                      <a16:creationId xmlns:a16="http://schemas.microsoft.com/office/drawing/2014/main" id="{E95D7214-B2AD-4BF0-BB15-65FB034FC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3235326"/>
                  <a:ext cx="258763" cy="122238"/>
                </a:xfrm>
                <a:prstGeom prst="rect">
                  <a:avLst/>
                </a:prstGeom>
                <a:solidFill>
                  <a:srgbClr val="5454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89" name="Rectangle 84">
                  <a:extLst>
                    <a:ext uri="{FF2B5EF4-FFF2-40B4-BE49-F238E27FC236}">
                      <a16:creationId xmlns:a16="http://schemas.microsoft.com/office/drawing/2014/main" id="{A15D0177-0531-421F-8C42-F50746E6E1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3327401"/>
                  <a:ext cx="258763" cy="122238"/>
                </a:xfrm>
                <a:prstGeom prst="rect">
                  <a:avLst/>
                </a:prstGeom>
                <a:solidFill>
                  <a:srgbClr val="5454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90" name="Rectangle 85">
                  <a:extLst>
                    <a:ext uri="{FF2B5EF4-FFF2-40B4-BE49-F238E27FC236}">
                      <a16:creationId xmlns:a16="http://schemas.microsoft.com/office/drawing/2014/main" id="{2490B4FF-FC5E-4FD3-BDE6-1062F30E3E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3419476"/>
                  <a:ext cx="258763" cy="122238"/>
                </a:xfrm>
                <a:prstGeom prst="rect">
                  <a:avLst/>
                </a:prstGeom>
                <a:solidFill>
                  <a:srgbClr val="7070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91" name="Rectangle 86">
                  <a:extLst>
                    <a:ext uri="{FF2B5EF4-FFF2-40B4-BE49-F238E27FC236}">
                      <a16:creationId xmlns:a16="http://schemas.microsoft.com/office/drawing/2014/main" id="{C9944D40-C21C-445C-A813-E2B92E2837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3511551"/>
                  <a:ext cx="258763" cy="120650"/>
                </a:xfrm>
                <a:prstGeom prst="rect">
                  <a:avLst/>
                </a:prstGeom>
                <a:solidFill>
                  <a:srgbClr val="7070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92" name="Rectangle 87">
                  <a:extLst>
                    <a:ext uri="{FF2B5EF4-FFF2-40B4-BE49-F238E27FC236}">
                      <a16:creationId xmlns:a16="http://schemas.microsoft.com/office/drawing/2014/main" id="{ECBD87FE-84A7-4A70-B61B-E58AF938DA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3602038"/>
                  <a:ext cx="258763" cy="122238"/>
                </a:xfrm>
                <a:prstGeom prst="rect">
                  <a:avLst/>
                </a:prstGeom>
                <a:solidFill>
                  <a:srgbClr val="7070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93" name="Rectangle 88">
                  <a:extLst>
                    <a:ext uri="{FF2B5EF4-FFF2-40B4-BE49-F238E27FC236}">
                      <a16:creationId xmlns:a16="http://schemas.microsoft.com/office/drawing/2014/main" id="{54F475A3-9F92-4E34-B6AE-C5E43F753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3694113"/>
                  <a:ext cx="258763" cy="122238"/>
                </a:xfrm>
                <a:prstGeom prst="rect">
                  <a:avLst/>
                </a:prstGeom>
                <a:solidFill>
                  <a:srgbClr val="7070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94" name="Rectangle 89">
                  <a:extLst>
                    <a:ext uri="{FF2B5EF4-FFF2-40B4-BE49-F238E27FC236}">
                      <a16:creationId xmlns:a16="http://schemas.microsoft.com/office/drawing/2014/main" id="{958130A8-5120-452C-9977-79DA9BE386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3786188"/>
                  <a:ext cx="258763" cy="122238"/>
                </a:xfrm>
                <a:prstGeom prst="rect">
                  <a:avLst/>
                </a:prstGeom>
                <a:solidFill>
                  <a:srgbClr val="7070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95" name="Rectangle 90">
                  <a:extLst>
                    <a:ext uri="{FF2B5EF4-FFF2-40B4-BE49-F238E27FC236}">
                      <a16:creationId xmlns:a16="http://schemas.microsoft.com/office/drawing/2014/main" id="{0BF54648-1C0C-422F-8FE7-D8748EA517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3876676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96" name="Rectangle 91">
                  <a:extLst>
                    <a:ext uri="{FF2B5EF4-FFF2-40B4-BE49-F238E27FC236}">
                      <a16:creationId xmlns:a16="http://schemas.microsoft.com/office/drawing/2014/main" id="{824496F9-E7BA-4381-9E9F-B0CAF2BAD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3968751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97" name="Rectangle 92">
                  <a:extLst>
                    <a:ext uri="{FF2B5EF4-FFF2-40B4-BE49-F238E27FC236}">
                      <a16:creationId xmlns:a16="http://schemas.microsoft.com/office/drawing/2014/main" id="{275CA0EA-77E5-44CE-BC3E-45063465FA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4060826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98" name="Rectangle 93">
                  <a:extLst>
                    <a:ext uri="{FF2B5EF4-FFF2-40B4-BE49-F238E27FC236}">
                      <a16:creationId xmlns:a16="http://schemas.microsoft.com/office/drawing/2014/main" id="{5E102BC0-687E-420C-9258-FD6B6923DD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4151313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499" name="Rectangle 94">
                  <a:extLst>
                    <a:ext uri="{FF2B5EF4-FFF2-40B4-BE49-F238E27FC236}">
                      <a16:creationId xmlns:a16="http://schemas.microsoft.com/office/drawing/2014/main" id="{040DB74D-C2FB-4F11-91C0-00208FA7FE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4243388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00" name="Rectangle 95">
                  <a:extLst>
                    <a:ext uri="{FF2B5EF4-FFF2-40B4-BE49-F238E27FC236}">
                      <a16:creationId xmlns:a16="http://schemas.microsoft.com/office/drawing/2014/main" id="{7549C74B-4FC8-40F6-8948-53594B999E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4335463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01" name="Rectangle 96">
                  <a:extLst>
                    <a:ext uri="{FF2B5EF4-FFF2-40B4-BE49-F238E27FC236}">
                      <a16:creationId xmlns:a16="http://schemas.microsoft.com/office/drawing/2014/main" id="{575D8B63-070D-426B-839C-331C0B4FBD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4427538"/>
                  <a:ext cx="258763" cy="120650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02" name="Rectangle 97">
                  <a:extLst>
                    <a:ext uri="{FF2B5EF4-FFF2-40B4-BE49-F238E27FC236}">
                      <a16:creationId xmlns:a16="http://schemas.microsoft.com/office/drawing/2014/main" id="{DF9AFDF3-C146-42F1-AF90-496AE8809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4518026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03" name="Rectangle 98">
                  <a:extLst>
                    <a:ext uri="{FF2B5EF4-FFF2-40B4-BE49-F238E27FC236}">
                      <a16:creationId xmlns:a16="http://schemas.microsoft.com/office/drawing/2014/main" id="{7052FD0F-0452-4BC1-8F4A-6059F3339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4610101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04" name="Rectangle 99">
                  <a:extLst>
                    <a:ext uri="{FF2B5EF4-FFF2-40B4-BE49-F238E27FC236}">
                      <a16:creationId xmlns:a16="http://schemas.microsoft.com/office/drawing/2014/main" id="{98FD1534-CEFB-4A22-9AD7-E1D12B5E8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4702176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05" name="Rectangle 100">
                  <a:extLst>
                    <a:ext uri="{FF2B5EF4-FFF2-40B4-BE49-F238E27FC236}">
                      <a16:creationId xmlns:a16="http://schemas.microsoft.com/office/drawing/2014/main" id="{79DAD9DA-395F-457D-BA44-88D64D266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4792663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06" name="Rectangle 101">
                  <a:extLst>
                    <a:ext uri="{FF2B5EF4-FFF2-40B4-BE49-F238E27FC236}">
                      <a16:creationId xmlns:a16="http://schemas.microsoft.com/office/drawing/2014/main" id="{DC7642A5-9BB7-4DF7-96D4-26B5D18A21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4884738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07" name="Rectangle 102">
                  <a:extLst>
                    <a:ext uri="{FF2B5EF4-FFF2-40B4-BE49-F238E27FC236}">
                      <a16:creationId xmlns:a16="http://schemas.microsoft.com/office/drawing/2014/main" id="{167EA64A-A445-4B8F-93A5-CA8EFC521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4976813"/>
                  <a:ext cx="258763" cy="120650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08" name="Rectangle 103">
                  <a:extLst>
                    <a:ext uri="{FF2B5EF4-FFF2-40B4-BE49-F238E27FC236}">
                      <a16:creationId xmlns:a16="http://schemas.microsoft.com/office/drawing/2014/main" id="{DAC5B3C1-BC5F-41B8-9869-A7ACED3608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5067301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09" name="Rectangle 104">
                  <a:extLst>
                    <a:ext uri="{FF2B5EF4-FFF2-40B4-BE49-F238E27FC236}">
                      <a16:creationId xmlns:a16="http://schemas.microsoft.com/office/drawing/2014/main" id="{C42DDAF0-27C2-447B-8B9F-8F6D6BBCD9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5159376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10" name="Rectangle 105">
                  <a:extLst>
                    <a:ext uri="{FF2B5EF4-FFF2-40B4-BE49-F238E27FC236}">
                      <a16:creationId xmlns:a16="http://schemas.microsoft.com/office/drawing/2014/main" id="{E2AE0980-581A-483C-872F-BA4B7D2FE0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5251451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11" name="Rectangle 106">
                  <a:extLst>
                    <a:ext uri="{FF2B5EF4-FFF2-40B4-BE49-F238E27FC236}">
                      <a16:creationId xmlns:a16="http://schemas.microsoft.com/office/drawing/2014/main" id="{FA628C7D-9110-4A9F-AE77-62D018E50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5343526"/>
                  <a:ext cx="258763" cy="120650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12" name="Rectangle 107">
                  <a:extLst>
                    <a:ext uri="{FF2B5EF4-FFF2-40B4-BE49-F238E27FC236}">
                      <a16:creationId xmlns:a16="http://schemas.microsoft.com/office/drawing/2014/main" id="{819FDF8E-3566-4E56-AF3F-6280651C4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5434013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13" name="Rectangle 108">
                  <a:extLst>
                    <a:ext uri="{FF2B5EF4-FFF2-40B4-BE49-F238E27FC236}">
                      <a16:creationId xmlns:a16="http://schemas.microsoft.com/office/drawing/2014/main" id="{C1751980-8F07-482B-8973-1F3FA2D29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5526088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14" name="Rectangle 109">
                  <a:extLst>
                    <a:ext uri="{FF2B5EF4-FFF2-40B4-BE49-F238E27FC236}">
                      <a16:creationId xmlns:a16="http://schemas.microsoft.com/office/drawing/2014/main" id="{D60BA956-98F8-4FEA-A7F2-FE350E34F6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5616576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15" name="Rectangle 110">
                  <a:extLst>
                    <a:ext uri="{FF2B5EF4-FFF2-40B4-BE49-F238E27FC236}">
                      <a16:creationId xmlns:a16="http://schemas.microsoft.com/office/drawing/2014/main" id="{A90F950D-69FA-4A23-B9CD-04B7D19EB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5708651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16" name="Rectangle 111">
                  <a:extLst>
                    <a:ext uri="{FF2B5EF4-FFF2-40B4-BE49-F238E27FC236}">
                      <a16:creationId xmlns:a16="http://schemas.microsoft.com/office/drawing/2014/main" id="{AC6998CB-AF6C-4833-AF4D-368E00A4C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5800726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17" name="Rectangle 112">
                  <a:extLst>
                    <a:ext uri="{FF2B5EF4-FFF2-40B4-BE49-F238E27FC236}">
                      <a16:creationId xmlns:a16="http://schemas.microsoft.com/office/drawing/2014/main" id="{319E27C8-2ABD-4BAB-9AE1-F6689A2DC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5892801"/>
                  <a:ext cx="258763" cy="120650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18" name="Rectangle 113">
                  <a:extLst>
                    <a:ext uri="{FF2B5EF4-FFF2-40B4-BE49-F238E27FC236}">
                      <a16:creationId xmlns:a16="http://schemas.microsoft.com/office/drawing/2014/main" id="{3B2FDBB1-DCD2-4DB8-B451-10B46E8E20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5983288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19" name="Rectangle 114">
                  <a:extLst>
                    <a:ext uri="{FF2B5EF4-FFF2-40B4-BE49-F238E27FC236}">
                      <a16:creationId xmlns:a16="http://schemas.microsoft.com/office/drawing/2014/main" id="{5D2D2516-2A1B-43E7-9B38-ABC9F534E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6075363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20" name="Rectangle 115">
                  <a:extLst>
                    <a:ext uri="{FF2B5EF4-FFF2-40B4-BE49-F238E27FC236}">
                      <a16:creationId xmlns:a16="http://schemas.microsoft.com/office/drawing/2014/main" id="{354173BC-859F-4060-9B2D-60AF2CC472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6167438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21" name="Rectangle 116">
                  <a:extLst>
                    <a:ext uri="{FF2B5EF4-FFF2-40B4-BE49-F238E27FC236}">
                      <a16:creationId xmlns:a16="http://schemas.microsoft.com/office/drawing/2014/main" id="{3E076797-735F-4194-80C8-4865EF6B60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8076" y="6257926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22" name="Rectangle 117">
                  <a:extLst>
                    <a:ext uri="{FF2B5EF4-FFF2-40B4-BE49-F238E27FC236}">
                      <a16:creationId xmlns:a16="http://schemas.microsoft.com/office/drawing/2014/main" id="{FC449493-8A35-417B-9775-5668ECB9C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29606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23" name="Rectangle 118">
                  <a:extLst>
                    <a:ext uri="{FF2B5EF4-FFF2-40B4-BE49-F238E27FC236}">
                      <a16:creationId xmlns:a16="http://schemas.microsoft.com/office/drawing/2014/main" id="{CD9C2F5C-363E-416A-8240-78BE16BF92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30527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24" name="Rectangle 119">
                  <a:extLst>
                    <a:ext uri="{FF2B5EF4-FFF2-40B4-BE49-F238E27FC236}">
                      <a16:creationId xmlns:a16="http://schemas.microsoft.com/office/drawing/2014/main" id="{F124ADBD-269C-4566-B416-450A7E456B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31448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25" name="Rectangle 120">
                  <a:extLst>
                    <a:ext uri="{FF2B5EF4-FFF2-40B4-BE49-F238E27FC236}">
                      <a16:creationId xmlns:a16="http://schemas.microsoft.com/office/drawing/2014/main" id="{1B2632E1-86CB-4F31-B84A-8C29698E40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32353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26" name="Rectangle 121">
                  <a:extLst>
                    <a:ext uri="{FF2B5EF4-FFF2-40B4-BE49-F238E27FC236}">
                      <a16:creationId xmlns:a16="http://schemas.microsoft.com/office/drawing/2014/main" id="{118E7CBC-31EA-4534-AF0F-167826CB4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332740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27" name="Rectangle 122">
                  <a:extLst>
                    <a:ext uri="{FF2B5EF4-FFF2-40B4-BE49-F238E27FC236}">
                      <a16:creationId xmlns:a16="http://schemas.microsoft.com/office/drawing/2014/main" id="{5AB41B33-8414-42D3-9FFE-7C07E27244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34194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28" name="Rectangle 123">
                  <a:extLst>
                    <a:ext uri="{FF2B5EF4-FFF2-40B4-BE49-F238E27FC236}">
                      <a16:creationId xmlns:a16="http://schemas.microsoft.com/office/drawing/2014/main" id="{1CEB0CD9-C1C1-429B-A853-29743E1196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3511551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29" name="Rectangle 124">
                  <a:extLst>
                    <a:ext uri="{FF2B5EF4-FFF2-40B4-BE49-F238E27FC236}">
                      <a16:creationId xmlns:a16="http://schemas.microsoft.com/office/drawing/2014/main" id="{43D4FFFE-5ABD-4421-9389-7EE663CD5D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36020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30" name="Rectangle 125">
                  <a:extLst>
                    <a:ext uri="{FF2B5EF4-FFF2-40B4-BE49-F238E27FC236}">
                      <a16:creationId xmlns:a16="http://schemas.microsoft.com/office/drawing/2014/main" id="{6B0C1673-4FE8-4B20-8A7A-6B37325C39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369411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31" name="Rectangle 126">
                  <a:extLst>
                    <a:ext uri="{FF2B5EF4-FFF2-40B4-BE49-F238E27FC236}">
                      <a16:creationId xmlns:a16="http://schemas.microsoft.com/office/drawing/2014/main" id="{F1247C39-01D3-4E46-8582-C57160916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37861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32" name="Rectangle 127">
                  <a:extLst>
                    <a:ext uri="{FF2B5EF4-FFF2-40B4-BE49-F238E27FC236}">
                      <a16:creationId xmlns:a16="http://schemas.microsoft.com/office/drawing/2014/main" id="{5A444FEE-4F53-4187-B09D-951E99CDE7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38766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33" name="Rectangle 128">
                  <a:extLst>
                    <a:ext uri="{FF2B5EF4-FFF2-40B4-BE49-F238E27FC236}">
                      <a16:creationId xmlns:a16="http://schemas.microsoft.com/office/drawing/2014/main" id="{12467E62-C0C6-408D-ACC9-956AA506B2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396875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34" name="Rectangle 129">
                  <a:extLst>
                    <a:ext uri="{FF2B5EF4-FFF2-40B4-BE49-F238E27FC236}">
                      <a16:creationId xmlns:a16="http://schemas.microsoft.com/office/drawing/2014/main" id="{BC9563F8-862A-46D2-B623-1F9828240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40608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35" name="Rectangle 130">
                  <a:extLst>
                    <a:ext uri="{FF2B5EF4-FFF2-40B4-BE49-F238E27FC236}">
                      <a16:creationId xmlns:a16="http://schemas.microsoft.com/office/drawing/2014/main" id="{64B79319-1E68-42DE-AC4A-6FCB5B4B5C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415131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36" name="Rectangle 131">
                  <a:extLst>
                    <a:ext uri="{FF2B5EF4-FFF2-40B4-BE49-F238E27FC236}">
                      <a16:creationId xmlns:a16="http://schemas.microsoft.com/office/drawing/2014/main" id="{83CA735D-A8F0-4C1D-87C7-31EFA1A5D7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42433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37" name="Rectangle 132">
                  <a:extLst>
                    <a:ext uri="{FF2B5EF4-FFF2-40B4-BE49-F238E27FC236}">
                      <a16:creationId xmlns:a16="http://schemas.microsoft.com/office/drawing/2014/main" id="{CA948045-2A29-4DD1-98CE-15E9CE2E5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43354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38" name="Rectangle 133">
                  <a:extLst>
                    <a:ext uri="{FF2B5EF4-FFF2-40B4-BE49-F238E27FC236}">
                      <a16:creationId xmlns:a16="http://schemas.microsoft.com/office/drawing/2014/main" id="{571694C8-226C-4580-B6AC-B09711772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4427538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39" name="Rectangle 134">
                  <a:extLst>
                    <a:ext uri="{FF2B5EF4-FFF2-40B4-BE49-F238E27FC236}">
                      <a16:creationId xmlns:a16="http://schemas.microsoft.com/office/drawing/2014/main" id="{70F63DBD-EC90-40E9-8DAD-47041B5B69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45180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40" name="Rectangle 135">
                  <a:extLst>
                    <a:ext uri="{FF2B5EF4-FFF2-40B4-BE49-F238E27FC236}">
                      <a16:creationId xmlns:a16="http://schemas.microsoft.com/office/drawing/2014/main" id="{7E4F1662-59C8-4C64-9BBA-0939B48102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461010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41" name="Rectangle 136">
                  <a:extLst>
                    <a:ext uri="{FF2B5EF4-FFF2-40B4-BE49-F238E27FC236}">
                      <a16:creationId xmlns:a16="http://schemas.microsoft.com/office/drawing/2014/main" id="{AEFE9D83-9BC1-4F9F-B59D-D31DF438CF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47021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42" name="Rectangle 137">
                  <a:extLst>
                    <a:ext uri="{FF2B5EF4-FFF2-40B4-BE49-F238E27FC236}">
                      <a16:creationId xmlns:a16="http://schemas.microsoft.com/office/drawing/2014/main" id="{E8501863-5D21-4D7C-A11D-FACC3DAD1F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47926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43" name="Rectangle 138">
                  <a:extLst>
                    <a:ext uri="{FF2B5EF4-FFF2-40B4-BE49-F238E27FC236}">
                      <a16:creationId xmlns:a16="http://schemas.microsoft.com/office/drawing/2014/main" id="{F55CF8F7-1AA0-450B-9EFA-12AFB0FBC3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48847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44" name="Rectangle 139">
                  <a:extLst>
                    <a:ext uri="{FF2B5EF4-FFF2-40B4-BE49-F238E27FC236}">
                      <a16:creationId xmlns:a16="http://schemas.microsoft.com/office/drawing/2014/main" id="{E481AAD0-65B9-4AB9-B12F-3CBF62E09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4976813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45" name="Rectangle 140">
                  <a:extLst>
                    <a:ext uri="{FF2B5EF4-FFF2-40B4-BE49-F238E27FC236}">
                      <a16:creationId xmlns:a16="http://schemas.microsoft.com/office/drawing/2014/main" id="{D88A2676-680A-456A-95CC-5A763FEFB2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506730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46" name="Rectangle 141">
                  <a:extLst>
                    <a:ext uri="{FF2B5EF4-FFF2-40B4-BE49-F238E27FC236}">
                      <a16:creationId xmlns:a16="http://schemas.microsoft.com/office/drawing/2014/main" id="{39ADB85B-236D-4D32-B596-9201DBA05E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51593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47" name="Rectangle 142">
                  <a:extLst>
                    <a:ext uri="{FF2B5EF4-FFF2-40B4-BE49-F238E27FC236}">
                      <a16:creationId xmlns:a16="http://schemas.microsoft.com/office/drawing/2014/main" id="{8062D90B-F899-4476-BADD-6F5800096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525145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48" name="Rectangle 143">
                  <a:extLst>
                    <a:ext uri="{FF2B5EF4-FFF2-40B4-BE49-F238E27FC236}">
                      <a16:creationId xmlns:a16="http://schemas.microsoft.com/office/drawing/2014/main" id="{88F147DA-AA5E-4E19-A1A1-662F86E3A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5343526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49" name="Rectangle 144">
                  <a:extLst>
                    <a:ext uri="{FF2B5EF4-FFF2-40B4-BE49-F238E27FC236}">
                      <a16:creationId xmlns:a16="http://schemas.microsoft.com/office/drawing/2014/main" id="{6944CE76-7A58-49F7-8515-A46B897B7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543401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50" name="Rectangle 145">
                  <a:extLst>
                    <a:ext uri="{FF2B5EF4-FFF2-40B4-BE49-F238E27FC236}">
                      <a16:creationId xmlns:a16="http://schemas.microsoft.com/office/drawing/2014/main" id="{8CBBADEA-3C5D-4E88-90E1-EBEF6DC6F7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55260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51" name="Rectangle 146">
                  <a:extLst>
                    <a:ext uri="{FF2B5EF4-FFF2-40B4-BE49-F238E27FC236}">
                      <a16:creationId xmlns:a16="http://schemas.microsoft.com/office/drawing/2014/main" id="{6356FFB4-CEC7-4001-A95B-305C50E7A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561657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52" name="Rectangle 147">
                  <a:extLst>
                    <a:ext uri="{FF2B5EF4-FFF2-40B4-BE49-F238E27FC236}">
                      <a16:creationId xmlns:a16="http://schemas.microsoft.com/office/drawing/2014/main" id="{001E6A76-9533-4E46-AE25-FB68D798F7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5708651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53" name="Rectangle 148">
                  <a:extLst>
                    <a:ext uri="{FF2B5EF4-FFF2-40B4-BE49-F238E27FC236}">
                      <a16:creationId xmlns:a16="http://schemas.microsoft.com/office/drawing/2014/main" id="{A4D89242-A032-4D35-95E0-7A4B11A4D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58007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54" name="Rectangle 149">
                  <a:extLst>
                    <a:ext uri="{FF2B5EF4-FFF2-40B4-BE49-F238E27FC236}">
                      <a16:creationId xmlns:a16="http://schemas.microsoft.com/office/drawing/2014/main" id="{6CC5DAED-66DA-401F-9DCC-A44A6859B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5892801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55" name="Rectangle 150">
                  <a:extLst>
                    <a:ext uri="{FF2B5EF4-FFF2-40B4-BE49-F238E27FC236}">
                      <a16:creationId xmlns:a16="http://schemas.microsoft.com/office/drawing/2014/main" id="{CB1BE13E-58CB-40C3-9F89-8DEB08896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598328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56" name="Rectangle 151">
                  <a:extLst>
                    <a:ext uri="{FF2B5EF4-FFF2-40B4-BE49-F238E27FC236}">
                      <a16:creationId xmlns:a16="http://schemas.microsoft.com/office/drawing/2014/main" id="{89794E83-DC5C-4B24-954A-E41AC4A2F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6075363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57" name="Rectangle 152">
                  <a:extLst>
                    <a:ext uri="{FF2B5EF4-FFF2-40B4-BE49-F238E27FC236}">
                      <a16:creationId xmlns:a16="http://schemas.microsoft.com/office/drawing/2014/main" id="{EB62E172-4688-457F-9751-693B4DA4D7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6167438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58" name="Rectangle 153">
                  <a:extLst>
                    <a:ext uri="{FF2B5EF4-FFF2-40B4-BE49-F238E27FC236}">
                      <a16:creationId xmlns:a16="http://schemas.microsoft.com/office/drawing/2014/main" id="{F160B16F-9E36-4767-B1EE-9A64A305B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6676" y="6257926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559" name="Rectangle 159">
                  <a:extLst>
                    <a:ext uri="{FF2B5EF4-FFF2-40B4-BE49-F238E27FC236}">
                      <a16:creationId xmlns:a16="http://schemas.microsoft.com/office/drawing/2014/main" id="{4537CCF6-4844-439C-B70A-D5A0DCD6DA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98" y="2970213"/>
                  <a:ext cx="519765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rgbClr val="6C4BAF"/>
                      </a:solidFill>
                      <a:effectLst/>
                      <a:latin typeface="Arial" panose="020B0604020202020204" pitchFamily="34" charset="0"/>
                    </a:rPr>
                    <a:t>SMARCC1</a:t>
                  </a:r>
                  <a:endPara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6C4BAF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0" name="Rectangle 160">
                  <a:extLst>
                    <a:ext uri="{FF2B5EF4-FFF2-40B4-BE49-F238E27FC236}">
                      <a16:creationId xmlns:a16="http://schemas.microsoft.com/office/drawing/2014/main" id="{1B75223B-8BD0-4412-9E34-8139502CA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835" y="3060701"/>
                  <a:ext cx="224000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OGT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1" name="Rectangle 161">
                  <a:extLst>
                    <a:ext uri="{FF2B5EF4-FFF2-40B4-BE49-F238E27FC236}">
                      <a16:creationId xmlns:a16="http://schemas.microsoft.com/office/drawing/2014/main" id="{A05B9244-085C-4BCF-86CB-4DB60F8A7D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373" y="3152776"/>
                  <a:ext cx="371882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TRIM24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2" name="Rectangle 162">
                  <a:extLst>
                    <a:ext uri="{FF2B5EF4-FFF2-40B4-BE49-F238E27FC236}">
                      <a16:creationId xmlns:a16="http://schemas.microsoft.com/office/drawing/2014/main" id="{17B17CF3-0B8B-4319-B672-5ED922BD5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448" y="3243263"/>
                  <a:ext cx="280543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CBX5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3" name="Rectangle 163">
                  <a:extLst>
                    <a:ext uri="{FF2B5EF4-FFF2-40B4-BE49-F238E27FC236}">
                      <a16:creationId xmlns:a16="http://schemas.microsoft.com/office/drawing/2014/main" id="{F0457BDB-E75E-478C-8B66-D4D61FD111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373" y="3338513"/>
                  <a:ext cx="374057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KDM3B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4" name="Rectangle 164">
                  <a:extLst>
                    <a:ext uri="{FF2B5EF4-FFF2-40B4-BE49-F238E27FC236}">
                      <a16:creationId xmlns:a16="http://schemas.microsoft.com/office/drawing/2014/main" id="{84D5CB03-B104-41CB-AC7A-59126ADF40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510" y="3429001"/>
                  <a:ext cx="415377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CYB5R3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5" name="Rectangle 165">
                  <a:extLst>
                    <a:ext uri="{FF2B5EF4-FFF2-40B4-BE49-F238E27FC236}">
                      <a16:creationId xmlns:a16="http://schemas.microsoft.com/office/drawing/2014/main" id="{CED60C18-14CF-4F7B-964B-0E372EAFD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98" y="3519488"/>
                  <a:ext cx="339260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DDX23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6" name="Rectangle 166">
                  <a:extLst>
                    <a:ext uri="{FF2B5EF4-FFF2-40B4-BE49-F238E27FC236}">
                      <a16:creationId xmlns:a16="http://schemas.microsoft.com/office/drawing/2014/main" id="{59EE7CF6-87DC-44BF-A773-ADD669898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22" y="3609976"/>
                  <a:ext cx="287066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CHD5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7" name="Rectangle 167">
                  <a:extLst>
                    <a:ext uri="{FF2B5EF4-FFF2-40B4-BE49-F238E27FC236}">
                      <a16:creationId xmlns:a16="http://schemas.microsoft.com/office/drawing/2014/main" id="{498FD22E-B8D0-4B91-A5CF-4E99C9040B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98" y="3700463"/>
                  <a:ext cx="337086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PTBP3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8" name="Rectangle 168">
                  <a:extLst>
                    <a:ext uri="{FF2B5EF4-FFF2-40B4-BE49-F238E27FC236}">
                      <a16:creationId xmlns:a16="http://schemas.microsoft.com/office/drawing/2014/main" id="{DB95797E-16A2-4E18-9C9D-4B34175A80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22" y="3795712"/>
                  <a:ext cx="287066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BRD2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9" name="Rectangle 169">
                  <a:extLst>
                    <a:ext uri="{FF2B5EF4-FFF2-40B4-BE49-F238E27FC236}">
                      <a16:creationId xmlns:a16="http://schemas.microsoft.com/office/drawing/2014/main" id="{630F472F-8E79-4CCB-8B4F-4AD29DFD1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4223" y="3886201"/>
                  <a:ext cx="430600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IRF2BP1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0" name="Rectangle 170">
                  <a:extLst>
                    <a:ext uri="{FF2B5EF4-FFF2-40B4-BE49-F238E27FC236}">
                      <a16:creationId xmlns:a16="http://schemas.microsoft.com/office/drawing/2014/main" id="{0061482F-D393-4CB6-8BAD-AEC6FF416E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136" y="3976688"/>
                  <a:ext cx="365357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ZMYM3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1" name="Rectangle 171">
                  <a:extLst>
                    <a:ext uri="{FF2B5EF4-FFF2-40B4-BE49-F238E27FC236}">
                      <a16:creationId xmlns:a16="http://schemas.microsoft.com/office/drawing/2014/main" id="{40E3972A-C31B-4200-A178-CDDFB2D04B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2797" y="4067176"/>
                  <a:ext cx="402329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PPP1R8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2" name="Rectangle 172">
                  <a:extLst>
                    <a:ext uri="{FF2B5EF4-FFF2-40B4-BE49-F238E27FC236}">
                      <a16:creationId xmlns:a16="http://schemas.microsoft.com/office/drawing/2014/main" id="{B3D21B98-1AAB-41C6-A829-730497FAE9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611" y="4159251"/>
                  <a:ext cx="378407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ZNF687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3" name="Rectangle 173">
                  <a:extLst>
                    <a:ext uri="{FF2B5EF4-FFF2-40B4-BE49-F238E27FC236}">
                      <a16:creationId xmlns:a16="http://schemas.microsoft.com/office/drawing/2014/main" id="{C7973489-6E16-4F5E-8C34-AFEA07E6D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661" y="4254501"/>
                  <a:ext cx="356658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CNDP2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4" name="Rectangle 174">
                  <a:extLst>
                    <a:ext uri="{FF2B5EF4-FFF2-40B4-BE49-F238E27FC236}">
                      <a16:creationId xmlns:a16="http://schemas.microsoft.com/office/drawing/2014/main" id="{A9D9B617-8BE4-4016-87D1-BA83AEC444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510" y="4344988"/>
                  <a:ext cx="413202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ACOT13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5" name="Rectangle 175">
                  <a:extLst>
                    <a:ext uri="{FF2B5EF4-FFF2-40B4-BE49-F238E27FC236}">
                      <a16:creationId xmlns:a16="http://schemas.microsoft.com/office/drawing/2014/main" id="{0827A234-36B4-4B50-83C6-E2FAB4DA66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399" y="4435476"/>
                  <a:ext cx="297941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MBD2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6" name="Rectangle 176">
                  <a:extLst>
                    <a:ext uri="{FF2B5EF4-FFF2-40B4-BE49-F238E27FC236}">
                      <a16:creationId xmlns:a16="http://schemas.microsoft.com/office/drawing/2014/main" id="{05E556DC-7DDF-43D3-A37E-6A3D5402A5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548" y="4525961"/>
                  <a:ext cx="237048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PPIE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7" name="Rectangle 177">
                  <a:extLst>
                    <a:ext uri="{FF2B5EF4-FFF2-40B4-BE49-F238E27FC236}">
                      <a16:creationId xmlns:a16="http://schemas.microsoft.com/office/drawing/2014/main" id="{60D60220-ADBC-4CB0-955B-47AD5F71D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949" y="4616451"/>
                  <a:ext cx="343609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NOP58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8" name="Rectangle 178">
                  <a:extLst>
                    <a:ext uri="{FF2B5EF4-FFF2-40B4-BE49-F238E27FC236}">
                      <a16:creationId xmlns:a16="http://schemas.microsoft.com/office/drawing/2014/main" id="{8C231248-C8A2-40D5-8190-2136B15C17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561" y="4711701"/>
                  <a:ext cx="395805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QRICH1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9" name="Rectangle 179">
                  <a:extLst>
                    <a:ext uri="{FF2B5EF4-FFF2-40B4-BE49-F238E27FC236}">
                      <a16:creationId xmlns:a16="http://schemas.microsoft.com/office/drawing/2014/main" id="{02CF3D79-5F33-42A5-97A1-321755B63F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98" y="4802189"/>
                  <a:ext cx="519765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rgbClr val="6C4BAF"/>
                      </a:solidFill>
                      <a:effectLst/>
                      <a:latin typeface="Arial" panose="020B0604020202020204" pitchFamily="34" charset="0"/>
                    </a:rPr>
                    <a:t>SMARCB1</a:t>
                  </a:r>
                  <a:endPara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6C4BAF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0" name="Rectangle 180">
                  <a:extLst>
                    <a:ext uri="{FF2B5EF4-FFF2-40B4-BE49-F238E27FC236}">
                      <a16:creationId xmlns:a16="http://schemas.microsoft.com/office/drawing/2014/main" id="{A65D79D8-96C4-4107-A613-B5458E42C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98" y="4892675"/>
                  <a:ext cx="339260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DHX38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1" name="Rectangle 181">
                  <a:extLst>
                    <a:ext uri="{FF2B5EF4-FFF2-40B4-BE49-F238E27FC236}">
                      <a16:creationId xmlns:a16="http://schemas.microsoft.com/office/drawing/2014/main" id="{ABD8E7DF-2357-43E4-BC8E-576516DA8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37" y="4983163"/>
                  <a:ext cx="302291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HINT1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2" name="Rectangle 182">
                  <a:extLst>
                    <a:ext uri="{FF2B5EF4-FFF2-40B4-BE49-F238E27FC236}">
                      <a16:creationId xmlns:a16="http://schemas.microsoft.com/office/drawing/2014/main" id="{DA0C3440-D173-4342-8580-1DF21E11A9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661" y="5075237"/>
                  <a:ext cx="356658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RBBP6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3" name="Rectangle 183">
                  <a:extLst>
                    <a:ext uri="{FF2B5EF4-FFF2-40B4-BE49-F238E27FC236}">
                      <a16:creationId xmlns:a16="http://schemas.microsoft.com/office/drawing/2014/main" id="{2CC47078-E581-4DDA-8E5A-D24DD7B2EE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510" y="5170489"/>
                  <a:ext cx="413202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MRPL12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4" name="Rectangle 184">
                  <a:extLst>
                    <a:ext uri="{FF2B5EF4-FFF2-40B4-BE49-F238E27FC236}">
                      <a16:creationId xmlns:a16="http://schemas.microsoft.com/office/drawing/2014/main" id="{4442FB72-57E9-47EA-A14B-AFB725D564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597" y="5260976"/>
                  <a:ext cx="478445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FAM133B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5" name="Rectangle 185">
                  <a:extLst>
                    <a:ext uri="{FF2B5EF4-FFF2-40B4-BE49-F238E27FC236}">
                      <a16:creationId xmlns:a16="http://schemas.microsoft.com/office/drawing/2014/main" id="{D6919A51-851A-4629-9A48-21C7FF4B7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22" y="5351463"/>
                  <a:ext cx="287066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BRD7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6" name="Rectangle 186">
                  <a:extLst>
                    <a:ext uri="{FF2B5EF4-FFF2-40B4-BE49-F238E27FC236}">
                      <a16:creationId xmlns:a16="http://schemas.microsoft.com/office/drawing/2014/main" id="{E7F49749-3F2A-40C4-9BF4-79D3E6B922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187" y="5441950"/>
                  <a:ext cx="350135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EPHB2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7" name="Rectangle 187">
                  <a:extLst>
                    <a:ext uri="{FF2B5EF4-FFF2-40B4-BE49-F238E27FC236}">
                      <a16:creationId xmlns:a16="http://schemas.microsoft.com/office/drawing/2014/main" id="{239978B8-70FD-48BE-9D7A-0563A2513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074" y="5532438"/>
                  <a:ext cx="489318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chemeClr val="accent2">
                          <a:lumMod val="75000"/>
                        </a:schemeClr>
                      </a:solidFill>
                      <a:effectLst/>
                      <a:latin typeface="Arial" panose="020B0604020202020204" pitchFamily="34" charset="0"/>
                    </a:rPr>
                    <a:t>CTNNBL1</a:t>
                  </a:r>
                  <a:endPara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8" name="Rectangle 188">
                  <a:extLst>
                    <a:ext uri="{FF2B5EF4-FFF2-40B4-BE49-F238E27FC236}">
                      <a16:creationId xmlns:a16="http://schemas.microsoft.com/office/drawing/2014/main" id="{761B60C6-437E-4571-909E-E17DD30A6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187" y="5627687"/>
                  <a:ext cx="350135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MED13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9" name="Rectangle 189">
                  <a:extLst>
                    <a:ext uri="{FF2B5EF4-FFF2-40B4-BE49-F238E27FC236}">
                      <a16:creationId xmlns:a16="http://schemas.microsoft.com/office/drawing/2014/main" id="{BF1130D5-68C8-4EFD-B8A0-8C91B85F9A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949" y="5718176"/>
                  <a:ext cx="343609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SATB1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0" name="Rectangle 190">
                  <a:extLst>
                    <a:ext uri="{FF2B5EF4-FFF2-40B4-BE49-F238E27FC236}">
                      <a16:creationId xmlns:a16="http://schemas.microsoft.com/office/drawing/2014/main" id="{22EE3EB3-F5C0-4D3B-A5EB-98BDEA6218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187" y="5808664"/>
                  <a:ext cx="350135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MED23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1" name="Rectangle 191">
                  <a:extLst>
                    <a:ext uri="{FF2B5EF4-FFF2-40B4-BE49-F238E27FC236}">
                      <a16:creationId xmlns:a16="http://schemas.microsoft.com/office/drawing/2014/main" id="{7DCA0D2D-8A36-4215-BA01-09FFC11F6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361" y="5899151"/>
                  <a:ext cx="215301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ATR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2" name="Rectangle 192">
                  <a:extLst>
                    <a:ext uri="{FF2B5EF4-FFF2-40B4-BE49-F238E27FC236}">
                      <a16:creationId xmlns:a16="http://schemas.microsoft.com/office/drawing/2014/main" id="{FAB8034F-55D9-4139-836F-5B9500FA9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949" y="5991226"/>
                  <a:ext cx="345785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RAD21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3" name="Rectangle 193">
                  <a:extLst>
                    <a:ext uri="{FF2B5EF4-FFF2-40B4-BE49-F238E27FC236}">
                      <a16:creationId xmlns:a16="http://schemas.microsoft.com/office/drawing/2014/main" id="{A70DD5ED-D23C-4D4E-9D28-2A6B13A4A7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323" y="6086476"/>
                  <a:ext cx="391455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RNF213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4" name="Rectangle 194">
                  <a:extLst>
                    <a:ext uri="{FF2B5EF4-FFF2-40B4-BE49-F238E27FC236}">
                      <a16:creationId xmlns:a16="http://schemas.microsoft.com/office/drawing/2014/main" id="{B7E86C45-8867-4F49-9679-2E5F50B4A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136" y="6176963"/>
                  <a:ext cx="367533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NCOR2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5" name="Rectangle 195">
                  <a:extLst>
                    <a:ext uri="{FF2B5EF4-FFF2-40B4-BE49-F238E27FC236}">
                      <a16:creationId xmlns:a16="http://schemas.microsoft.com/office/drawing/2014/main" id="{9A7B26F6-34DE-4985-BD87-5F3DBDB7D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073" y="6267450"/>
                  <a:ext cx="226173" cy="1158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ISY1</a:t>
                  </a:r>
                  <a:endPara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6" name="Rectangle 197">
                  <a:extLst>
                    <a:ext uri="{FF2B5EF4-FFF2-40B4-BE49-F238E27FC236}">
                      <a16:creationId xmlns:a16="http://schemas.microsoft.com/office/drawing/2014/main" id="{DA644DDA-8754-4072-8A0B-A44A5155AE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163" y="2976563"/>
                  <a:ext cx="915988" cy="3389313"/>
                </a:xfrm>
                <a:prstGeom prst="rect">
                  <a:avLst/>
                </a:prstGeom>
                <a:noFill/>
                <a:ln w="269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0BBA0DC-EC1D-4FD4-8C43-39F12401F0D3}"/>
                  </a:ext>
                </a:extLst>
              </p:cNvPr>
              <p:cNvGrpSpPr/>
              <p:nvPr/>
            </p:nvGrpSpPr>
            <p:grpSpPr>
              <a:xfrm>
                <a:off x="2191580" y="1799364"/>
                <a:ext cx="1847688" cy="3898470"/>
                <a:chOff x="2048705" y="2536534"/>
                <a:chExt cx="1847688" cy="3898470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E0678FCA-5B0F-406B-AC36-F3B99AA3B218}"/>
                    </a:ext>
                  </a:extLst>
                </p:cNvPr>
                <p:cNvGrpSpPr/>
                <p:nvPr/>
              </p:nvGrpSpPr>
              <p:grpSpPr>
                <a:xfrm>
                  <a:off x="3599625" y="2536534"/>
                  <a:ext cx="296768" cy="587739"/>
                  <a:chOff x="1726453" y="3645454"/>
                  <a:chExt cx="527859" cy="587739"/>
                </a:xfrm>
              </p:grpSpPr>
              <p:grpSp>
                <p:nvGrpSpPr>
                  <p:cNvPr id="291" name="Group 290">
                    <a:extLst>
                      <a:ext uri="{FF2B5EF4-FFF2-40B4-BE49-F238E27FC236}">
                        <a16:creationId xmlns:a16="http://schemas.microsoft.com/office/drawing/2014/main" id="{E5B1440A-5AA1-4400-BBA0-58A228B01300}"/>
                      </a:ext>
                    </a:extLst>
                  </p:cNvPr>
                  <p:cNvGrpSpPr/>
                  <p:nvPr/>
                </p:nvGrpSpPr>
                <p:grpSpPr>
                  <a:xfrm>
                    <a:off x="1726453" y="3668370"/>
                    <a:ext cx="228600" cy="564823"/>
                    <a:chOff x="3413126" y="1876425"/>
                    <a:chExt cx="228600" cy="3081338"/>
                  </a:xfrm>
                </p:grpSpPr>
                <p:sp>
                  <p:nvSpPr>
                    <p:cNvPr id="294" name="Rectangle 539">
                      <a:extLst>
                        <a:ext uri="{FF2B5EF4-FFF2-40B4-BE49-F238E27FC236}">
                          <a16:creationId xmlns:a16="http://schemas.microsoft.com/office/drawing/2014/main" id="{F217468D-E767-4BAF-906F-FA3FE218490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1876425"/>
                      <a:ext cx="228600" cy="4763"/>
                    </a:xfrm>
                    <a:prstGeom prst="rect">
                      <a:avLst/>
                    </a:prstGeom>
                    <a:solidFill>
                      <a:srgbClr val="A0A0A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295" name="Rectangle 540">
                      <a:extLst>
                        <a:ext uri="{FF2B5EF4-FFF2-40B4-BE49-F238E27FC236}">
                          <a16:creationId xmlns:a16="http://schemas.microsoft.com/office/drawing/2014/main" id="{872B222E-28D5-4876-9917-546EB149399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1881188"/>
                      <a:ext cx="228600" cy="28575"/>
                    </a:xfrm>
                    <a:prstGeom prst="rect">
                      <a:avLst/>
                    </a:prstGeom>
                    <a:solidFill>
                      <a:srgbClr val="000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296" name="Rectangle 541">
                      <a:extLst>
                        <a:ext uri="{FF2B5EF4-FFF2-40B4-BE49-F238E27FC236}">
                          <a16:creationId xmlns:a16="http://schemas.microsoft.com/office/drawing/2014/main" id="{B0A7D1F9-AFE2-4EE4-95CD-140B57B50D5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1909763"/>
                      <a:ext cx="228600" cy="33338"/>
                    </a:xfrm>
                    <a:prstGeom prst="rect">
                      <a:avLst/>
                    </a:prstGeom>
                    <a:solidFill>
                      <a:srgbClr val="0202C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297" name="Rectangle 542">
                      <a:extLst>
                        <a:ext uri="{FF2B5EF4-FFF2-40B4-BE49-F238E27FC236}">
                          <a16:creationId xmlns:a16="http://schemas.microsoft.com/office/drawing/2014/main" id="{B989FD5A-DF46-4EB7-83C3-62848A85EA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1943100"/>
                      <a:ext cx="228600" cy="33338"/>
                    </a:xfrm>
                    <a:prstGeom prst="rect">
                      <a:avLst/>
                    </a:prstGeom>
                    <a:solidFill>
                      <a:srgbClr val="0404C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298" name="Rectangle 543">
                      <a:extLst>
                        <a:ext uri="{FF2B5EF4-FFF2-40B4-BE49-F238E27FC236}">
                          <a16:creationId xmlns:a16="http://schemas.microsoft.com/office/drawing/2014/main" id="{637E5B4E-5ACB-400B-B2A9-41C3FB29D0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1976438"/>
                      <a:ext cx="228600" cy="38100"/>
                    </a:xfrm>
                    <a:prstGeom prst="rect">
                      <a:avLst/>
                    </a:prstGeom>
                    <a:solidFill>
                      <a:srgbClr val="0606C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299" name="Rectangle 544">
                      <a:extLst>
                        <a:ext uri="{FF2B5EF4-FFF2-40B4-BE49-F238E27FC236}">
                          <a16:creationId xmlns:a16="http://schemas.microsoft.com/office/drawing/2014/main" id="{41ECE358-45EB-4CAA-9A38-9EBD92E021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014538"/>
                      <a:ext cx="228600" cy="33338"/>
                    </a:xfrm>
                    <a:prstGeom prst="rect">
                      <a:avLst/>
                    </a:prstGeom>
                    <a:solidFill>
                      <a:srgbClr val="0808C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00" name="Rectangle 545">
                      <a:extLst>
                        <a:ext uri="{FF2B5EF4-FFF2-40B4-BE49-F238E27FC236}">
                          <a16:creationId xmlns:a16="http://schemas.microsoft.com/office/drawing/2014/main" id="{E808E839-8952-450D-8ECF-0270B99FB1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047875"/>
                      <a:ext cx="228600" cy="38100"/>
                    </a:xfrm>
                    <a:prstGeom prst="rect">
                      <a:avLst/>
                    </a:prstGeom>
                    <a:solidFill>
                      <a:srgbClr val="0A0AC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01" name="Rectangle 546">
                      <a:extLst>
                        <a:ext uri="{FF2B5EF4-FFF2-40B4-BE49-F238E27FC236}">
                          <a16:creationId xmlns:a16="http://schemas.microsoft.com/office/drawing/2014/main" id="{B146ED3A-CAF3-4B69-9AFE-2222620B425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085975"/>
                      <a:ext cx="228600" cy="33338"/>
                    </a:xfrm>
                    <a:prstGeom prst="rect">
                      <a:avLst/>
                    </a:prstGeom>
                    <a:solidFill>
                      <a:srgbClr val="0C0CC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02" name="Rectangle 547">
                      <a:extLst>
                        <a:ext uri="{FF2B5EF4-FFF2-40B4-BE49-F238E27FC236}">
                          <a16:creationId xmlns:a16="http://schemas.microsoft.com/office/drawing/2014/main" id="{20B21171-99DD-4520-B45F-2E65EEDFF47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119313"/>
                      <a:ext cx="228600" cy="33338"/>
                    </a:xfrm>
                    <a:prstGeom prst="rect">
                      <a:avLst/>
                    </a:prstGeom>
                    <a:solidFill>
                      <a:srgbClr val="0E0E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03" name="Rectangle 548">
                      <a:extLst>
                        <a:ext uri="{FF2B5EF4-FFF2-40B4-BE49-F238E27FC236}">
                          <a16:creationId xmlns:a16="http://schemas.microsoft.com/office/drawing/2014/main" id="{D668DB3F-4C3B-4CF6-8009-5A2BA8478C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152650"/>
                      <a:ext cx="228600" cy="39688"/>
                    </a:xfrm>
                    <a:prstGeom prst="rect">
                      <a:avLst/>
                    </a:prstGeom>
                    <a:solidFill>
                      <a:srgbClr val="1010C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04" name="Rectangle 549">
                      <a:extLst>
                        <a:ext uri="{FF2B5EF4-FFF2-40B4-BE49-F238E27FC236}">
                          <a16:creationId xmlns:a16="http://schemas.microsoft.com/office/drawing/2014/main" id="{B78BEC23-009F-4041-A684-069B3D35D05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192338"/>
                      <a:ext cx="228600" cy="33338"/>
                    </a:xfrm>
                    <a:prstGeom prst="rect">
                      <a:avLst/>
                    </a:prstGeom>
                    <a:solidFill>
                      <a:srgbClr val="1212C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05" name="Rectangle 550">
                      <a:extLst>
                        <a:ext uri="{FF2B5EF4-FFF2-40B4-BE49-F238E27FC236}">
                          <a16:creationId xmlns:a16="http://schemas.microsoft.com/office/drawing/2014/main" id="{170DE8D4-C798-4252-A36F-9955E4F1BC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225675"/>
                      <a:ext cx="228600" cy="33338"/>
                    </a:xfrm>
                    <a:prstGeom prst="rect">
                      <a:avLst/>
                    </a:prstGeom>
                    <a:solidFill>
                      <a:srgbClr val="1414C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06" name="Rectangle 551">
                      <a:extLst>
                        <a:ext uri="{FF2B5EF4-FFF2-40B4-BE49-F238E27FC236}">
                          <a16:creationId xmlns:a16="http://schemas.microsoft.com/office/drawing/2014/main" id="{312C27FE-626B-4854-8401-48B58F910ED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259013"/>
                      <a:ext cx="228600" cy="38100"/>
                    </a:xfrm>
                    <a:prstGeom prst="rect">
                      <a:avLst/>
                    </a:prstGeom>
                    <a:solidFill>
                      <a:srgbClr val="1616C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07" name="Rectangle 552">
                      <a:extLst>
                        <a:ext uri="{FF2B5EF4-FFF2-40B4-BE49-F238E27FC236}">
                          <a16:creationId xmlns:a16="http://schemas.microsoft.com/office/drawing/2014/main" id="{C238461E-43FB-431A-80D8-1C62CFB01F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297113"/>
                      <a:ext cx="228600" cy="38100"/>
                    </a:xfrm>
                    <a:prstGeom prst="rect">
                      <a:avLst/>
                    </a:prstGeom>
                    <a:solidFill>
                      <a:srgbClr val="1818C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08" name="Rectangle 553">
                      <a:extLst>
                        <a:ext uri="{FF2B5EF4-FFF2-40B4-BE49-F238E27FC236}">
                          <a16:creationId xmlns:a16="http://schemas.microsoft.com/office/drawing/2014/main" id="{3BBDCB73-4CA7-4181-9814-2D212155891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335213"/>
                      <a:ext cx="228600" cy="38100"/>
                    </a:xfrm>
                    <a:prstGeom prst="rect">
                      <a:avLst/>
                    </a:prstGeom>
                    <a:solidFill>
                      <a:srgbClr val="1A1AC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09" name="Rectangle 554">
                      <a:extLst>
                        <a:ext uri="{FF2B5EF4-FFF2-40B4-BE49-F238E27FC236}">
                          <a16:creationId xmlns:a16="http://schemas.microsoft.com/office/drawing/2014/main" id="{64B582D5-175D-4AF9-A23E-86C4C63EB8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373313"/>
                      <a:ext cx="228600" cy="38100"/>
                    </a:xfrm>
                    <a:prstGeom prst="rect">
                      <a:avLst/>
                    </a:prstGeom>
                    <a:solidFill>
                      <a:srgbClr val="1C1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10" name="Rectangle 555">
                      <a:extLst>
                        <a:ext uri="{FF2B5EF4-FFF2-40B4-BE49-F238E27FC236}">
                          <a16:creationId xmlns:a16="http://schemas.microsoft.com/office/drawing/2014/main" id="{D7600AC9-8B8A-4C52-82D9-48C44C41DD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411413"/>
                      <a:ext cx="228600" cy="38100"/>
                    </a:xfrm>
                    <a:prstGeom prst="rect">
                      <a:avLst/>
                    </a:prstGeom>
                    <a:solidFill>
                      <a:srgbClr val="1E1EC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11" name="Rectangle 556">
                      <a:extLst>
                        <a:ext uri="{FF2B5EF4-FFF2-40B4-BE49-F238E27FC236}">
                          <a16:creationId xmlns:a16="http://schemas.microsoft.com/office/drawing/2014/main" id="{355484F2-6102-4738-B464-297D899CF2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449513"/>
                      <a:ext cx="228600" cy="38100"/>
                    </a:xfrm>
                    <a:prstGeom prst="rect">
                      <a:avLst/>
                    </a:prstGeom>
                    <a:solidFill>
                      <a:srgbClr val="2020C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12" name="Rectangle 557">
                      <a:extLst>
                        <a:ext uri="{FF2B5EF4-FFF2-40B4-BE49-F238E27FC236}">
                          <a16:creationId xmlns:a16="http://schemas.microsoft.com/office/drawing/2014/main" id="{366061FD-CECA-4FB2-B45D-1166C7587C7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487613"/>
                      <a:ext cx="228600" cy="33338"/>
                    </a:xfrm>
                    <a:prstGeom prst="rect">
                      <a:avLst/>
                    </a:prstGeom>
                    <a:solidFill>
                      <a:srgbClr val="2222C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13" name="Rectangle 558">
                      <a:extLst>
                        <a:ext uri="{FF2B5EF4-FFF2-40B4-BE49-F238E27FC236}">
                          <a16:creationId xmlns:a16="http://schemas.microsoft.com/office/drawing/2014/main" id="{746D66E4-C023-4BC8-B6AC-5F36C3EB9BF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520950"/>
                      <a:ext cx="228600" cy="33338"/>
                    </a:xfrm>
                    <a:prstGeom prst="rect">
                      <a:avLst/>
                    </a:prstGeom>
                    <a:solidFill>
                      <a:srgbClr val="2424D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14" name="Rectangle 559">
                      <a:extLst>
                        <a:ext uri="{FF2B5EF4-FFF2-40B4-BE49-F238E27FC236}">
                          <a16:creationId xmlns:a16="http://schemas.microsoft.com/office/drawing/2014/main" id="{70A05616-BD9B-4C72-A65D-DE2026EB909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554288"/>
                      <a:ext cx="228600" cy="38100"/>
                    </a:xfrm>
                    <a:prstGeom prst="rect">
                      <a:avLst/>
                    </a:prstGeom>
                    <a:solidFill>
                      <a:srgbClr val="2626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15" name="Rectangle 560">
                      <a:extLst>
                        <a:ext uri="{FF2B5EF4-FFF2-40B4-BE49-F238E27FC236}">
                          <a16:creationId xmlns:a16="http://schemas.microsoft.com/office/drawing/2014/main" id="{B310E207-C5E9-44F1-9D7F-E79F94C3884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592388"/>
                      <a:ext cx="228600" cy="33338"/>
                    </a:xfrm>
                    <a:prstGeom prst="rect">
                      <a:avLst/>
                    </a:prstGeom>
                    <a:solidFill>
                      <a:srgbClr val="2828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16" name="Rectangle 561">
                      <a:extLst>
                        <a:ext uri="{FF2B5EF4-FFF2-40B4-BE49-F238E27FC236}">
                          <a16:creationId xmlns:a16="http://schemas.microsoft.com/office/drawing/2014/main" id="{81132E08-AD10-4FC7-8D87-26B73426E7A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625725"/>
                      <a:ext cx="228600" cy="38100"/>
                    </a:xfrm>
                    <a:prstGeom prst="rect">
                      <a:avLst/>
                    </a:prstGeom>
                    <a:solidFill>
                      <a:srgbClr val="2A2AD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17" name="Rectangle 562">
                      <a:extLst>
                        <a:ext uri="{FF2B5EF4-FFF2-40B4-BE49-F238E27FC236}">
                          <a16:creationId xmlns:a16="http://schemas.microsoft.com/office/drawing/2014/main" id="{3ACB3BF2-DEED-4A88-B381-349C5CDB58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663825"/>
                      <a:ext cx="228600" cy="33338"/>
                    </a:xfrm>
                    <a:prstGeom prst="rect">
                      <a:avLst/>
                    </a:prstGeom>
                    <a:solidFill>
                      <a:srgbClr val="2C2CD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18" name="Rectangle 563">
                      <a:extLst>
                        <a:ext uri="{FF2B5EF4-FFF2-40B4-BE49-F238E27FC236}">
                          <a16:creationId xmlns:a16="http://schemas.microsoft.com/office/drawing/2014/main" id="{352C01B8-A959-4FD0-BE26-2DE7C60EDCD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697163"/>
                      <a:ext cx="228600" cy="33338"/>
                    </a:xfrm>
                    <a:prstGeom prst="rect">
                      <a:avLst/>
                    </a:prstGeom>
                    <a:solidFill>
                      <a:srgbClr val="2E2ED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19" name="Rectangle 564">
                      <a:extLst>
                        <a:ext uri="{FF2B5EF4-FFF2-40B4-BE49-F238E27FC236}">
                          <a16:creationId xmlns:a16="http://schemas.microsoft.com/office/drawing/2014/main" id="{752BB8CF-1D69-4ECE-82A6-DF6F8F1EFC6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730500"/>
                      <a:ext cx="228600" cy="38100"/>
                    </a:xfrm>
                    <a:prstGeom prst="rect">
                      <a:avLst/>
                    </a:prstGeom>
                    <a:solidFill>
                      <a:srgbClr val="3030D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20" name="Rectangle 565">
                      <a:extLst>
                        <a:ext uri="{FF2B5EF4-FFF2-40B4-BE49-F238E27FC236}">
                          <a16:creationId xmlns:a16="http://schemas.microsoft.com/office/drawing/2014/main" id="{BC802BEA-CF24-4037-8E4C-F19E5E6BC1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768600"/>
                      <a:ext cx="228600" cy="33338"/>
                    </a:xfrm>
                    <a:prstGeom prst="rect">
                      <a:avLst/>
                    </a:prstGeom>
                    <a:solidFill>
                      <a:srgbClr val="3232D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21" name="Rectangle 566">
                      <a:extLst>
                        <a:ext uri="{FF2B5EF4-FFF2-40B4-BE49-F238E27FC236}">
                          <a16:creationId xmlns:a16="http://schemas.microsoft.com/office/drawing/2014/main" id="{D1DADD9F-21A5-4495-9D41-4CA69507AA6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801938"/>
                      <a:ext cx="228600" cy="33338"/>
                    </a:xfrm>
                    <a:prstGeom prst="rect">
                      <a:avLst/>
                    </a:prstGeom>
                    <a:solidFill>
                      <a:srgbClr val="3434D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22" name="Rectangle 567">
                      <a:extLst>
                        <a:ext uri="{FF2B5EF4-FFF2-40B4-BE49-F238E27FC236}">
                          <a16:creationId xmlns:a16="http://schemas.microsoft.com/office/drawing/2014/main" id="{5589A0CB-DA8D-4F8D-8CD4-312F297EA5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835275"/>
                      <a:ext cx="228600" cy="33338"/>
                    </a:xfrm>
                    <a:prstGeom prst="rect">
                      <a:avLst/>
                    </a:prstGeom>
                    <a:solidFill>
                      <a:srgbClr val="3636D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23" name="Rectangle 568">
                      <a:extLst>
                        <a:ext uri="{FF2B5EF4-FFF2-40B4-BE49-F238E27FC236}">
                          <a16:creationId xmlns:a16="http://schemas.microsoft.com/office/drawing/2014/main" id="{63292B11-7664-4AE8-88F4-D0A5F9E063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868613"/>
                      <a:ext cx="228600" cy="38100"/>
                    </a:xfrm>
                    <a:prstGeom prst="rect">
                      <a:avLst/>
                    </a:prstGeom>
                    <a:solidFill>
                      <a:srgbClr val="3838D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24" name="Rectangle 569">
                      <a:extLst>
                        <a:ext uri="{FF2B5EF4-FFF2-40B4-BE49-F238E27FC236}">
                          <a16:creationId xmlns:a16="http://schemas.microsoft.com/office/drawing/2014/main" id="{74EE4A5B-FAC2-404F-B544-6AD27253E55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906713"/>
                      <a:ext cx="228600" cy="33338"/>
                    </a:xfrm>
                    <a:prstGeom prst="rect">
                      <a:avLst/>
                    </a:prstGeom>
                    <a:solidFill>
                      <a:srgbClr val="3A3AD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25" name="Rectangle 570">
                      <a:extLst>
                        <a:ext uri="{FF2B5EF4-FFF2-40B4-BE49-F238E27FC236}">
                          <a16:creationId xmlns:a16="http://schemas.microsoft.com/office/drawing/2014/main" id="{6A2FD2BE-72DF-44C9-8455-806FA66D165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940050"/>
                      <a:ext cx="228600" cy="38100"/>
                    </a:xfrm>
                    <a:prstGeom prst="rect">
                      <a:avLst/>
                    </a:prstGeom>
                    <a:solidFill>
                      <a:srgbClr val="3C3CD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26" name="Rectangle 571">
                      <a:extLst>
                        <a:ext uri="{FF2B5EF4-FFF2-40B4-BE49-F238E27FC236}">
                          <a16:creationId xmlns:a16="http://schemas.microsoft.com/office/drawing/2014/main" id="{D18273BB-DE31-4494-B2F4-4C6198E992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2978150"/>
                      <a:ext cx="228600" cy="33338"/>
                    </a:xfrm>
                    <a:prstGeom prst="rect">
                      <a:avLst/>
                    </a:prstGeom>
                    <a:solidFill>
                      <a:srgbClr val="3E3ED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27" name="Rectangle 572">
                      <a:extLst>
                        <a:ext uri="{FF2B5EF4-FFF2-40B4-BE49-F238E27FC236}">
                          <a16:creationId xmlns:a16="http://schemas.microsoft.com/office/drawing/2014/main" id="{CC25E65E-D68C-4B77-81EE-128A404A3F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011488"/>
                      <a:ext cx="228600" cy="33338"/>
                    </a:xfrm>
                    <a:prstGeom prst="rect">
                      <a:avLst/>
                    </a:prstGeom>
                    <a:solidFill>
                      <a:srgbClr val="4040D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28" name="Rectangle 573">
                      <a:extLst>
                        <a:ext uri="{FF2B5EF4-FFF2-40B4-BE49-F238E27FC236}">
                          <a16:creationId xmlns:a16="http://schemas.microsoft.com/office/drawing/2014/main" id="{328D81DD-89FC-4C8E-AA7A-CB148FE3488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044825"/>
                      <a:ext cx="228600" cy="38100"/>
                    </a:xfrm>
                    <a:prstGeom prst="rect">
                      <a:avLst/>
                    </a:prstGeom>
                    <a:solidFill>
                      <a:srgbClr val="4242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29" name="Rectangle 574">
                      <a:extLst>
                        <a:ext uri="{FF2B5EF4-FFF2-40B4-BE49-F238E27FC236}">
                          <a16:creationId xmlns:a16="http://schemas.microsoft.com/office/drawing/2014/main" id="{D905F428-7661-4F4D-AB6D-CD389A232A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082925"/>
                      <a:ext cx="228600" cy="42863"/>
                    </a:xfrm>
                    <a:prstGeom prst="rect">
                      <a:avLst/>
                    </a:prstGeom>
                    <a:solidFill>
                      <a:srgbClr val="4444D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30" name="Rectangle 575">
                      <a:extLst>
                        <a:ext uri="{FF2B5EF4-FFF2-40B4-BE49-F238E27FC236}">
                          <a16:creationId xmlns:a16="http://schemas.microsoft.com/office/drawing/2014/main" id="{3F4FF290-B172-464D-8FEB-D18BE692B7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125788"/>
                      <a:ext cx="228600" cy="38100"/>
                    </a:xfrm>
                    <a:prstGeom prst="rect">
                      <a:avLst/>
                    </a:prstGeom>
                    <a:solidFill>
                      <a:srgbClr val="4646D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31" name="Rectangle 576">
                      <a:extLst>
                        <a:ext uri="{FF2B5EF4-FFF2-40B4-BE49-F238E27FC236}">
                          <a16:creationId xmlns:a16="http://schemas.microsoft.com/office/drawing/2014/main" id="{5F64D1E3-5EA1-4029-88AC-6F5BAA495E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163888"/>
                      <a:ext cx="228600" cy="38100"/>
                    </a:xfrm>
                    <a:prstGeom prst="rect">
                      <a:avLst/>
                    </a:prstGeom>
                    <a:solidFill>
                      <a:srgbClr val="4848E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32" name="Rectangle 577">
                      <a:extLst>
                        <a:ext uri="{FF2B5EF4-FFF2-40B4-BE49-F238E27FC236}">
                          <a16:creationId xmlns:a16="http://schemas.microsoft.com/office/drawing/2014/main" id="{6623E245-21FB-4FF0-AADB-97B467505E6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201988"/>
                      <a:ext cx="228600" cy="33338"/>
                    </a:xfrm>
                    <a:prstGeom prst="rect">
                      <a:avLst/>
                    </a:prstGeom>
                    <a:solidFill>
                      <a:srgbClr val="4A4AE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33" name="Rectangle 578">
                      <a:extLst>
                        <a:ext uri="{FF2B5EF4-FFF2-40B4-BE49-F238E27FC236}">
                          <a16:creationId xmlns:a16="http://schemas.microsoft.com/office/drawing/2014/main" id="{BF48376C-6FA0-4861-8FD4-43D7C465D3B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235325"/>
                      <a:ext cx="228600" cy="39688"/>
                    </a:xfrm>
                    <a:prstGeom prst="rect">
                      <a:avLst/>
                    </a:prstGeom>
                    <a:solidFill>
                      <a:srgbClr val="4C4CE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34" name="Rectangle 579">
                      <a:extLst>
                        <a:ext uri="{FF2B5EF4-FFF2-40B4-BE49-F238E27FC236}">
                          <a16:creationId xmlns:a16="http://schemas.microsoft.com/office/drawing/2014/main" id="{60827F93-0802-42A2-888B-C7FA4DEE41D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275013"/>
                      <a:ext cx="228600" cy="33338"/>
                    </a:xfrm>
                    <a:prstGeom prst="rect">
                      <a:avLst/>
                    </a:prstGeom>
                    <a:solidFill>
                      <a:srgbClr val="4E4EE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35" name="Rectangle 580">
                      <a:extLst>
                        <a:ext uri="{FF2B5EF4-FFF2-40B4-BE49-F238E27FC236}">
                          <a16:creationId xmlns:a16="http://schemas.microsoft.com/office/drawing/2014/main" id="{66249376-7BC8-4660-949D-1A4FF3DB08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308350"/>
                      <a:ext cx="228600" cy="38100"/>
                    </a:xfrm>
                    <a:prstGeom prst="rect">
                      <a:avLst/>
                    </a:prstGeom>
                    <a:solidFill>
                      <a:srgbClr val="5050E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36" name="Rectangle 581">
                      <a:extLst>
                        <a:ext uri="{FF2B5EF4-FFF2-40B4-BE49-F238E27FC236}">
                          <a16:creationId xmlns:a16="http://schemas.microsoft.com/office/drawing/2014/main" id="{7FB45A82-BCBF-4714-A9FB-51051DE8C8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346450"/>
                      <a:ext cx="228600" cy="33338"/>
                    </a:xfrm>
                    <a:prstGeom prst="rect">
                      <a:avLst/>
                    </a:prstGeom>
                    <a:solidFill>
                      <a:srgbClr val="5252E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37" name="Rectangle 582">
                      <a:extLst>
                        <a:ext uri="{FF2B5EF4-FFF2-40B4-BE49-F238E27FC236}">
                          <a16:creationId xmlns:a16="http://schemas.microsoft.com/office/drawing/2014/main" id="{F8DEAC50-4224-467F-A464-BB4A3A47EFB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379788"/>
                      <a:ext cx="228600" cy="33338"/>
                    </a:xfrm>
                    <a:prstGeom prst="rect">
                      <a:avLst/>
                    </a:prstGeom>
                    <a:solidFill>
                      <a:srgbClr val="5454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38" name="Rectangle 583">
                      <a:extLst>
                        <a:ext uri="{FF2B5EF4-FFF2-40B4-BE49-F238E27FC236}">
                          <a16:creationId xmlns:a16="http://schemas.microsoft.com/office/drawing/2014/main" id="{B14422BE-1053-4210-821B-95143ABC16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413125"/>
                      <a:ext cx="228600" cy="33338"/>
                    </a:xfrm>
                    <a:prstGeom prst="rect">
                      <a:avLst/>
                    </a:prstGeom>
                    <a:solidFill>
                      <a:srgbClr val="5656E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39" name="Rectangle 584">
                      <a:extLst>
                        <a:ext uri="{FF2B5EF4-FFF2-40B4-BE49-F238E27FC236}">
                          <a16:creationId xmlns:a16="http://schemas.microsoft.com/office/drawing/2014/main" id="{B6EEB45C-580A-4D7E-9C32-152E8A534B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446463"/>
                      <a:ext cx="228600" cy="38100"/>
                    </a:xfrm>
                    <a:prstGeom prst="rect">
                      <a:avLst/>
                    </a:prstGeom>
                    <a:solidFill>
                      <a:srgbClr val="5858E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40" name="Rectangle 585">
                      <a:extLst>
                        <a:ext uri="{FF2B5EF4-FFF2-40B4-BE49-F238E27FC236}">
                          <a16:creationId xmlns:a16="http://schemas.microsoft.com/office/drawing/2014/main" id="{D5A9621C-DDBD-4F0C-ACC7-C0BA357C74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484563"/>
                      <a:ext cx="228600" cy="33338"/>
                    </a:xfrm>
                    <a:prstGeom prst="rect">
                      <a:avLst/>
                    </a:prstGeom>
                    <a:solidFill>
                      <a:srgbClr val="5A5AE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41" name="Rectangle 586">
                      <a:extLst>
                        <a:ext uri="{FF2B5EF4-FFF2-40B4-BE49-F238E27FC236}">
                          <a16:creationId xmlns:a16="http://schemas.microsoft.com/office/drawing/2014/main" id="{66BCFF3E-E8A7-4B26-A0EF-91FD521314A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517900"/>
                      <a:ext cx="228600" cy="38100"/>
                    </a:xfrm>
                    <a:prstGeom prst="rect">
                      <a:avLst/>
                    </a:prstGeom>
                    <a:solidFill>
                      <a:srgbClr val="5C5C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42" name="Rectangle 587">
                      <a:extLst>
                        <a:ext uri="{FF2B5EF4-FFF2-40B4-BE49-F238E27FC236}">
                          <a16:creationId xmlns:a16="http://schemas.microsoft.com/office/drawing/2014/main" id="{D0E520A7-1F89-4BCF-B196-BDB1B0E403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556000"/>
                      <a:ext cx="228600" cy="33338"/>
                    </a:xfrm>
                    <a:prstGeom prst="rect">
                      <a:avLst/>
                    </a:prstGeom>
                    <a:solidFill>
                      <a:srgbClr val="5E5EE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43" name="Rectangle 588">
                      <a:extLst>
                        <a:ext uri="{FF2B5EF4-FFF2-40B4-BE49-F238E27FC236}">
                          <a16:creationId xmlns:a16="http://schemas.microsoft.com/office/drawing/2014/main" id="{D089CEB7-75B9-42A6-BE98-811650A0D8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589338"/>
                      <a:ext cx="228600" cy="33338"/>
                    </a:xfrm>
                    <a:prstGeom prst="rect">
                      <a:avLst/>
                    </a:prstGeom>
                    <a:solidFill>
                      <a:srgbClr val="6060E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44" name="Rectangle 589">
                      <a:extLst>
                        <a:ext uri="{FF2B5EF4-FFF2-40B4-BE49-F238E27FC236}">
                          <a16:creationId xmlns:a16="http://schemas.microsoft.com/office/drawing/2014/main" id="{BA981705-BD6E-4646-AB2B-4801C39AAA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622675"/>
                      <a:ext cx="228600" cy="38100"/>
                    </a:xfrm>
                    <a:prstGeom prst="rect">
                      <a:avLst/>
                    </a:prstGeom>
                    <a:solidFill>
                      <a:srgbClr val="6262E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45" name="Rectangle 590">
                      <a:extLst>
                        <a:ext uri="{FF2B5EF4-FFF2-40B4-BE49-F238E27FC236}">
                          <a16:creationId xmlns:a16="http://schemas.microsoft.com/office/drawing/2014/main" id="{92B96D63-4FA3-4E47-802E-8DB7DCD0861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660775"/>
                      <a:ext cx="228600" cy="33338"/>
                    </a:xfrm>
                    <a:prstGeom prst="rect">
                      <a:avLst/>
                    </a:prstGeom>
                    <a:solidFill>
                      <a:srgbClr val="6464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46" name="Rectangle 591">
                      <a:extLst>
                        <a:ext uri="{FF2B5EF4-FFF2-40B4-BE49-F238E27FC236}">
                          <a16:creationId xmlns:a16="http://schemas.microsoft.com/office/drawing/2014/main" id="{8FBBF1DC-E6CE-4811-A795-927DE1AA925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694113"/>
                      <a:ext cx="228600" cy="33338"/>
                    </a:xfrm>
                    <a:prstGeom prst="rect">
                      <a:avLst/>
                    </a:prstGeom>
                    <a:solidFill>
                      <a:srgbClr val="6666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47" name="Rectangle 592">
                      <a:extLst>
                        <a:ext uri="{FF2B5EF4-FFF2-40B4-BE49-F238E27FC236}">
                          <a16:creationId xmlns:a16="http://schemas.microsoft.com/office/drawing/2014/main" id="{CA15E7C5-83B1-47CE-9929-84812A12346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727450"/>
                      <a:ext cx="228600" cy="33338"/>
                    </a:xfrm>
                    <a:prstGeom prst="rect">
                      <a:avLst/>
                    </a:prstGeom>
                    <a:solidFill>
                      <a:srgbClr val="6868E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48" name="Rectangle 593">
                      <a:extLst>
                        <a:ext uri="{FF2B5EF4-FFF2-40B4-BE49-F238E27FC236}">
                          <a16:creationId xmlns:a16="http://schemas.microsoft.com/office/drawing/2014/main" id="{5E51F4F4-E1A8-4337-A3DD-14F47D08A88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760788"/>
                      <a:ext cx="228600" cy="38100"/>
                    </a:xfrm>
                    <a:prstGeom prst="rect">
                      <a:avLst/>
                    </a:prstGeom>
                    <a:solidFill>
                      <a:srgbClr val="6A6AE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49" name="Rectangle 594">
                      <a:extLst>
                        <a:ext uri="{FF2B5EF4-FFF2-40B4-BE49-F238E27FC236}">
                          <a16:creationId xmlns:a16="http://schemas.microsoft.com/office/drawing/2014/main" id="{FD37AC7C-6F07-4A69-985A-3DB5BFBC38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798888"/>
                      <a:ext cx="228600" cy="38100"/>
                    </a:xfrm>
                    <a:prstGeom prst="rect">
                      <a:avLst/>
                    </a:prstGeom>
                    <a:solidFill>
                      <a:srgbClr val="6C6CF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50" name="Rectangle 595">
                      <a:extLst>
                        <a:ext uri="{FF2B5EF4-FFF2-40B4-BE49-F238E27FC236}">
                          <a16:creationId xmlns:a16="http://schemas.microsoft.com/office/drawing/2014/main" id="{C5F7F437-9B51-4C92-86B4-2F2026BE66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836988"/>
                      <a:ext cx="228600" cy="38100"/>
                    </a:xfrm>
                    <a:prstGeom prst="rect">
                      <a:avLst/>
                    </a:prstGeom>
                    <a:solidFill>
                      <a:srgbClr val="6E6EF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51" name="Rectangle 596">
                      <a:extLst>
                        <a:ext uri="{FF2B5EF4-FFF2-40B4-BE49-F238E27FC236}">
                          <a16:creationId xmlns:a16="http://schemas.microsoft.com/office/drawing/2014/main" id="{C98C53D4-0AD6-4FF1-A8FA-23507C7BF8D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875088"/>
                      <a:ext cx="228600" cy="38100"/>
                    </a:xfrm>
                    <a:prstGeom prst="rect">
                      <a:avLst/>
                    </a:prstGeom>
                    <a:solidFill>
                      <a:srgbClr val="7070F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52" name="Rectangle 597">
                      <a:extLst>
                        <a:ext uri="{FF2B5EF4-FFF2-40B4-BE49-F238E27FC236}">
                          <a16:creationId xmlns:a16="http://schemas.microsoft.com/office/drawing/2014/main" id="{4E7A5C25-FE08-4090-8858-F7E58806178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913188"/>
                      <a:ext cx="228600" cy="38100"/>
                    </a:xfrm>
                    <a:prstGeom prst="rect">
                      <a:avLst/>
                    </a:prstGeom>
                    <a:solidFill>
                      <a:srgbClr val="7272F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53" name="Rectangle 598">
                      <a:extLst>
                        <a:ext uri="{FF2B5EF4-FFF2-40B4-BE49-F238E27FC236}">
                          <a16:creationId xmlns:a16="http://schemas.microsoft.com/office/drawing/2014/main" id="{52B3618E-58C2-4FCD-8248-1518B14DB8D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951288"/>
                      <a:ext cx="228600" cy="38100"/>
                    </a:xfrm>
                    <a:prstGeom prst="rect">
                      <a:avLst/>
                    </a:prstGeom>
                    <a:solidFill>
                      <a:srgbClr val="7474F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54" name="Rectangle 599">
                      <a:extLst>
                        <a:ext uri="{FF2B5EF4-FFF2-40B4-BE49-F238E27FC236}">
                          <a16:creationId xmlns:a16="http://schemas.microsoft.com/office/drawing/2014/main" id="{EBB41EFD-5E56-478A-B246-0DE5663E1A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3989388"/>
                      <a:ext cx="228600" cy="33338"/>
                    </a:xfrm>
                    <a:prstGeom prst="rect">
                      <a:avLst/>
                    </a:prstGeom>
                    <a:solidFill>
                      <a:srgbClr val="7676F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55" name="Rectangle 600">
                      <a:extLst>
                        <a:ext uri="{FF2B5EF4-FFF2-40B4-BE49-F238E27FC236}">
                          <a16:creationId xmlns:a16="http://schemas.microsoft.com/office/drawing/2014/main" id="{FCD501D6-2058-4C12-9982-64668A9DE46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022725"/>
                      <a:ext cx="228600" cy="38100"/>
                    </a:xfrm>
                    <a:prstGeom prst="rect">
                      <a:avLst/>
                    </a:prstGeom>
                    <a:solidFill>
                      <a:srgbClr val="7878F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56" name="Rectangle 601">
                      <a:extLst>
                        <a:ext uri="{FF2B5EF4-FFF2-40B4-BE49-F238E27FC236}">
                          <a16:creationId xmlns:a16="http://schemas.microsoft.com/office/drawing/2014/main" id="{771F66D8-A658-41D3-87AA-639A97AC334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060825"/>
                      <a:ext cx="228600" cy="33338"/>
                    </a:xfrm>
                    <a:prstGeom prst="rect">
                      <a:avLst/>
                    </a:prstGeom>
                    <a:solidFill>
                      <a:srgbClr val="7A7AF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57" name="Rectangle 602">
                      <a:extLst>
                        <a:ext uri="{FF2B5EF4-FFF2-40B4-BE49-F238E27FC236}">
                          <a16:creationId xmlns:a16="http://schemas.microsoft.com/office/drawing/2014/main" id="{A6B2D30E-B066-4FCC-9EC6-2C8AF02D734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094163"/>
                      <a:ext cx="228600" cy="33338"/>
                    </a:xfrm>
                    <a:prstGeom prst="rect">
                      <a:avLst/>
                    </a:prstGeom>
                    <a:solidFill>
                      <a:srgbClr val="7C7CF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58" name="Rectangle 603">
                      <a:extLst>
                        <a:ext uri="{FF2B5EF4-FFF2-40B4-BE49-F238E27FC236}">
                          <a16:creationId xmlns:a16="http://schemas.microsoft.com/office/drawing/2014/main" id="{5BF1697B-58B1-4AE4-9D11-60AB06D971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127500"/>
                      <a:ext cx="228600" cy="38100"/>
                    </a:xfrm>
                    <a:prstGeom prst="rect">
                      <a:avLst/>
                    </a:prstGeom>
                    <a:solidFill>
                      <a:srgbClr val="7E7EF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59" name="Rectangle 604">
                      <a:extLst>
                        <a:ext uri="{FF2B5EF4-FFF2-40B4-BE49-F238E27FC236}">
                          <a16:creationId xmlns:a16="http://schemas.microsoft.com/office/drawing/2014/main" id="{398574D3-54D6-42C8-83E4-9CA9264EC3C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165600"/>
                      <a:ext cx="228600" cy="33338"/>
                    </a:xfrm>
                    <a:prstGeom prst="rect">
                      <a:avLst/>
                    </a:prstGeom>
                    <a:solidFill>
                      <a:srgbClr val="8080F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60" name="Rectangle 605">
                      <a:extLst>
                        <a:ext uri="{FF2B5EF4-FFF2-40B4-BE49-F238E27FC236}">
                          <a16:creationId xmlns:a16="http://schemas.microsoft.com/office/drawing/2014/main" id="{E0414321-BCFD-4D51-BA04-B3FA646A9EA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198938"/>
                      <a:ext cx="228600" cy="38100"/>
                    </a:xfrm>
                    <a:prstGeom prst="rect">
                      <a:avLst/>
                    </a:prstGeom>
                    <a:solidFill>
                      <a:srgbClr val="8282F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61" name="Rectangle 606">
                      <a:extLst>
                        <a:ext uri="{FF2B5EF4-FFF2-40B4-BE49-F238E27FC236}">
                          <a16:creationId xmlns:a16="http://schemas.microsoft.com/office/drawing/2014/main" id="{CA7F91EE-0D73-405D-A078-D8F53D7E9E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237038"/>
                      <a:ext cx="228600" cy="33338"/>
                    </a:xfrm>
                    <a:prstGeom prst="rect">
                      <a:avLst/>
                    </a:prstGeom>
                    <a:solidFill>
                      <a:srgbClr val="8484F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62" name="Rectangle 607">
                      <a:extLst>
                        <a:ext uri="{FF2B5EF4-FFF2-40B4-BE49-F238E27FC236}">
                          <a16:creationId xmlns:a16="http://schemas.microsoft.com/office/drawing/2014/main" id="{2CC68DD4-07D9-480B-97F2-5BF33FC0139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270375"/>
                      <a:ext cx="228600" cy="33338"/>
                    </a:xfrm>
                    <a:prstGeom prst="rect">
                      <a:avLst/>
                    </a:prstGeom>
                    <a:solidFill>
                      <a:srgbClr val="8686F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63" name="Rectangle 608">
                      <a:extLst>
                        <a:ext uri="{FF2B5EF4-FFF2-40B4-BE49-F238E27FC236}">
                          <a16:creationId xmlns:a16="http://schemas.microsoft.com/office/drawing/2014/main" id="{16B242B6-8D49-48C7-A6F1-7BB8498A93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303713"/>
                      <a:ext cx="228600" cy="33338"/>
                    </a:xfrm>
                    <a:prstGeom prst="rect">
                      <a:avLst/>
                    </a:prstGeom>
                    <a:solidFill>
                      <a:srgbClr val="8888F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64" name="Rectangle 609">
                      <a:extLst>
                        <a:ext uri="{FF2B5EF4-FFF2-40B4-BE49-F238E27FC236}">
                          <a16:creationId xmlns:a16="http://schemas.microsoft.com/office/drawing/2014/main" id="{BEC9227D-76D8-4885-9064-9A83DDA82F1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337050"/>
                      <a:ext cx="228600" cy="39688"/>
                    </a:xfrm>
                    <a:prstGeom prst="rect">
                      <a:avLst/>
                    </a:prstGeom>
                    <a:solidFill>
                      <a:srgbClr val="8A8AF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65" name="Rectangle 610">
                      <a:extLst>
                        <a:ext uri="{FF2B5EF4-FFF2-40B4-BE49-F238E27FC236}">
                          <a16:creationId xmlns:a16="http://schemas.microsoft.com/office/drawing/2014/main" id="{B535C1EE-F979-466A-ABDD-789CE6931B3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376738"/>
                      <a:ext cx="228600" cy="19050"/>
                    </a:xfrm>
                    <a:prstGeom prst="rect">
                      <a:avLst/>
                    </a:prstGeom>
                    <a:solidFill>
                      <a:srgbClr val="8C8C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66" name="Rectangle 611">
                      <a:extLst>
                        <a:ext uri="{FF2B5EF4-FFF2-40B4-BE49-F238E27FC236}">
                          <a16:creationId xmlns:a16="http://schemas.microsoft.com/office/drawing/2014/main" id="{1901C153-0671-4101-A2C7-877F04ADB2A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395788"/>
                      <a:ext cx="228600" cy="14288"/>
                    </a:xfrm>
                    <a:prstGeom prst="rect">
                      <a:avLst/>
                    </a:prstGeom>
                    <a:solidFill>
                      <a:srgbClr val="8C8CF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67" name="Rectangle 612">
                      <a:extLst>
                        <a:ext uri="{FF2B5EF4-FFF2-40B4-BE49-F238E27FC236}">
                          <a16:creationId xmlns:a16="http://schemas.microsoft.com/office/drawing/2014/main" id="{11697E83-F604-456F-A76E-7CD0252730D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410075"/>
                      <a:ext cx="228600" cy="14288"/>
                    </a:xfrm>
                    <a:prstGeom prst="rect">
                      <a:avLst/>
                    </a:prstGeom>
                    <a:solidFill>
                      <a:srgbClr val="8D8DF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68" name="Rectangle 613">
                      <a:extLst>
                        <a:ext uri="{FF2B5EF4-FFF2-40B4-BE49-F238E27FC236}">
                          <a16:creationId xmlns:a16="http://schemas.microsoft.com/office/drawing/2014/main" id="{743061B1-C4D7-49EC-BCD5-D9BCF8060EE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424363"/>
                      <a:ext cx="228600" cy="9525"/>
                    </a:xfrm>
                    <a:prstGeom prst="rect">
                      <a:avLst/>
                    </a:prstGeom>
                    <a:solidFill>
                      <a:srgbClr val="8E8EF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69" name="Rectangle 614">
                      <a:extLst>
                        <a:ext uri="{FF2B5EF4-FFF2-40B4-BE49-F238E27FC236}">
                          <a16:creationId xmlns:a16="http://schemas.microsoft.com/office/drawing/2014/main" id="{97642A8D-32A3-443F-BE56-764BD127AD5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433888"/>
                      <a:ext cx="228600" cy="14288"/>
                    </a:xfrm>
                    <a:prstGeom prst="rect">
                      <a:avLst/>
                    </a:prstGeom>
                    <a:solidFill>
                      <a:srgbClr val="8E8EF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70" name="Rectangle 615">
                      <a:extLst>
                        <a:ext uri="{FF2B5EF4-FFF2-40B4-BE49-F238E27FC236}">
                          <a16:creationId xmlns:a16="http://schemas.microsoft.com/office/drawing/2014/main" id="{2C9A41E1-8466-4B6E-90C2-697E2C7B41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448175"/>
                      <a:ext cx="228600" cy="14288"/>
                    </a:xfrm>
                    <a:prstGeom prst="rect">
                      <a:avLst/>
                    </a:prstGeom>
                    <a:solidFill>
                      <a:srgbClr val="8E8EF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71" name="Rectangle 616">
                      <a:extLst>
                        <a:ext uri="{FF2B5EF4-FFF2-40B4-BE49-F238E27FC236}">
                          <a16:creationId xmlns:a16="http://schemas.microsoft.com/office/drawing/2014/main" id="{71565FE8-A159-4AE4-976F-DFF8CEEAC9E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462463"/>
                      <a:ext cx="228600" cy="14288"/>
                    </a:xfrm>
                    <a:prstGeom prst="rect">
                      <a:avLst/>
                    </a:prstGeom>
                    <a:solidFill>
                      <a:srgbClr val="8F8FF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72" name="Rectangle 617">
                      <a:extLst>
                        <a:ext uri="{FF2B5EF4-FFF2-40B4-BE49-F238E27FC236}">
                          <a16:creationId xmlns:a16="http://schemas.microsoft.com/office/drawing/2014/main" id="{8C7EDC89-8D89-4D5B-BD28-6EDE3C5684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476750"/>
                      <a:ext cx="228600" cy="14288"/>
                    </a:xfrm>
                    <a:prstGeom prst="rect">
                      <a:avLst/>
                    </a:prstGeom>
                    <a:solidFill>
                      <a:srgbClr val="8F8FF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73" name="Rectangle 618">
                      <a:extLst>
                        <a:ext uri="{FF2B5EF4-FFF2-40B4-BE49-F238E27FC236}">
                          <a16:creationId xmlns:a16="http://schemas.microsoft.com/office/drawing/2014/main" id="{10F0FE4F-008B-4959-8E93-1D2B4350A14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491038"/>
                      <a:ext cx="228600" cy="14288"/>
                    </a:xfrm>
                    <a:prstGeom prst="rect">
                      <a:avLst/>
                    </a:prstGeom>
                    <a:solidFill>
                      <a:srgbClr val="9090E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74" name="Rectangle 619">
                      <a:extLst>
                        <a:ext uri="{FF2B5EF4-FFF2-40B4-BE49-F238E27FC236}">
                          <a16:creationId xmlns:a16="http://schemas.microsoft.com/office/drawing/2014/main" id="{DB0BA244-6DEA-4198-8B6D-5972DF06688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505325"/>
                      <a:ext cx="228600" cy="14288"/>
                    </a:xfrm>
                    <a:prstGeom prst="rect">
                      <a:avLst/>
                    </a:prstGeom>
                    <a:solidFill>
                      <a:srgbClr val="9090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75" name="Rectangle 620">
                      <a:extLst>
                        <a:ext uri="{FF2B5EF4-FFF2-40B4-BE49-F238E27FC236}">
                          <a16:creationId xmlns:a16="http://schemas.microsoft.com/office/drawing/2014/main" id="{1EBF9B78-2F5F-40F0-AAE6-F71D6169C95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519613"/>
                      <a:ext cx="228600" cy="14288"/>
                    </a:xfrm>
                    <a:prstGeom prst="rect">
                      <a:avLst/>
                    </a:prstGeom>
                    <a:solidFill>
                      <a:srgbClr val="9191E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76" name="Rectangle 621">
                      <a:extLst>
                        <a:ext uri="{FF2B5EF4-FFF2-40B4-BE49-F238E27FC236}">
                          <a16:creationId xmlns:a16="http://schemas.microsoft.com/office/drawing/2014/main" id="{9BDAF4B5-A31A-4B42-A557-BF07B73E5B4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533900"/>
                      <a:ext cx="228600" cy="9525"/>
                    </a:xfrm>
                    <a:prstGeom prst="rect">
                      <a:avLst/>
                    </a:prstGeom>
                    <a:solidFill>
                      <a:srgbClr val="9292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77" name="Rectangle 622">
                      <a:extLst>
                        <a:ext uri="{FF2B5EF4-FFF2-40B4-BE49-F238E27FC236}">
                          <a16:creationId xmlns:a16="http://schemas.microsoft.com/office/drawing/2014/main" id="{D8ABDCD9-F024-46D5-B0E2-9F536E29A5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543425"/>
                      <a:ext cx="228600" cy="14288"/>
                    </a:xfrm>
                    <a:prstGeom prst="rect">
                      <a:avLst/>
                    </a:prstGeom>
                    <a:solidFill>
                      <a:srgbClr val="9292E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78" name="Rectangle 623">
                      <a:extLst>
                        <a:ext uri="{FF2B5EF4-FFF2-40B4-BE49-F238E27FC236}">
                          <a16:creationId xmlns:a16="http://schemas.microsoft.com/office/drawing/2014/main" id="{2EFB383E-2D8A-43F9-A1ED-2BDBFAE1B1B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557713"/>
                      <a:ext cx="228600" cy="14288"/>
                    </a:xfrm>
                    <a:prstGeom prst="rect">
                      <a:avLst/>
                    </a:prstGeom>
                    <a:solidFill>
                      <a:srgbClr val="9292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79" name="Rectangle 624">
                      <a:extLst>
                        <a:ext uri="{FF2B5EF4-FFF2-40B4-BE49-F238E27FC236}">
                          <a16:creationId xmlns:a16="http://schemas.microsoft.com/office/drawing/2014/main" id="{AF49ABFA-2DA9-425D-86F5-2EA0104F553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572000"/>
                      <a:ext cx="228600" cy="14288"/>
                    </a:xfrm>
                    <a:prstGeom prst="rect">
                      <a:avLst/>
                    </a:prstGeom>
                    <a:solidFill>
                      <a:srgbClr val="9393E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80" name="Rectangle 625">
                      <a:extLst>
                        <a:ext uri="{FF2B5EF4-FFF2-40B4-BE49-F238E27FC236}">
                          <a16:creationId xmlns:a16="http://schemas.microsoft.com/office/drawing/2014/main" id="{0047421A-83A6-4EFC-B5E6-EB506F4A3D4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586288"/>
                      <a:ext cx="228600" cy="9525"/>
                    </a:xfrm>
                    <a:prstGeom prst="rect">
                      <a:avLst/>
                    </a:prstGeom>
                    <a:solidFill>
                      <a:srgbClr val="9393E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81" name="Rectangle 626">
                      <a:extLst>
                        <a:ext uri="{FF2B5EF4-FFF2-40B4-BE49-F238E27FC236}">
                          <a16:creationId xmlns:a16="http://schemas.microsoft.com/office/drawing/2014/main" id="{75CA8E51-2DEF-45CD-864A-9E11A6C46F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595813"/>
                      <a:ext cx="228600" cy="14288"/>
                    </a:xfrm>
                    <a:prstGeom prst="rect">
                      <a:avLst/>
                    </a:prstGeom>
                    <a:solidFill>
                      <a:srgbClr val="9494D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82" name="Rectangle 627">
                      <a:extLst>
                        <a:ext uri="{FF2B5EF4-FFF2-40B4-BE49-F238E27FC236}">
                          <a16:creationId xmlns:a16="http://schemas.microsoft.com/office/drawing/2014/main" id="{D8F9C694-FAD4-497D-93F9-5205A9484EE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610100"/>
                      <a:ext cx="228600" cy="14288"/>
                    </a:xfrm>
                    <a:prstGeom prst="rect">
                      <a:avLst/>
                    </a:prstGeom>
                    <a:solidFill>
                      <a:srgbClr val="9494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83" name="Rectangle 628">
                      <a:extLst>
                        <a:ext uri="{FF2B5EF4-FFF2-40B4-BE49-F238E27FC236}">
                          <a16:creationId xmlns:a16="http://schemas.microsoft.com/office/drawing/2014/main" id="{2DAC874E-A4D1-4BAF-B7A2-DDF91C1A205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624388"/>
                      <a:ext cx="228600" cy="9525"/>
                    </a:xfrm>
                    <a:prstGeom prst="rect">
                      <a:avLst/>
                    </a:prstGeom>
                    <a:solidFill>
                      <a:srgbClr val="9595D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84" name="Rectangle 629">
                      <a:extLst>
                        <a:ext uri="{FF2B5EF4-FFF2-40B4-BE49-F238E27FC236}">
                          <a16:creationId xmlns:a16="http://schemas.microsoft.com/office/drawing/2014/main" id="{DE07C71B-78BB-4087-AD81-880B86ACBB0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633913"/>
                      <a:ext cx="228600" cy="14288"/>
                    </a:xfrm>
                    <a:prstGeom prst="rect">
                      <a:avLst/>
                    </a:prstGeom>
                    <a:solidFill>
                      <a:srgbClr val="9595D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85" name="Rectangle 630">
                      <a:extLst>
                        <a:ext uri="{FF2B5EF4-FFF2-40B4-BE49-F238E27FC236}">
                          <a16:creationId xmlns:a16="http://schemas.microsoft.com/office/drawing/2014/main" id="{E3CBF7CC-CDC8-4920-B5AF-CE2EA9568A0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648200"/>
                      <a:ext cx="228600" cy="9525"/>
                    </a:xfrm>
                    <a:prstGeom prst="rect">
                      <a:avLst/>
                    </a:prstGeom>
                    <a:solidFill>
                      <a:srgbClr val="9595D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86" name="Rectangle 631">
                      <a:extLst>
                        <a:ext uri="{FF2B5EF4-FFF2-40B4-BE49-F238E27FC236}">
                          <a16:creationId xmlns:a16="http://schemas.microsoft.com/office/drawing/2014/main" id="{F678495C-C7B8-4113-B721-54F59358A3C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657725"/>
                      <a:ext cx="228600" cy="14288"/>
                    </a:xfrm>
                    <a:prstGeom prst="rect">
                      <a:avLst/>
                    </a:prstGeom>
                    <a:solidFill>
                      <a:srgbClr val="9696D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87" name="Rectangle 632">
                      <a:extLst>
                        <a:ext uri="{FF2B5EF4-FFF2-40B4-BE49-F238E27FC236}">
                          <a16:creationId xmlns:a16="http://schemas.microsoft.com/office/drawing/2014/main" id="{6A504110-8797-4F52-B9DE-3C60AF0785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672013"/>
                      <a:ext cx="228600" cy="9525"/>
                    </a:xfrm>
                    <a:prstGeom prst="rect">
                      <a:avLst/>
                    </a:prstGeom>
                    <a:solidFill>
                      <a:srgbClr val="9696D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88" name="Rectangle 633">
                      <a:extLst>
                        <a:ext uri="{FF2B5EF4-FFF2-40B4-BE49-F238E27FC236}">
                          <a16:creationId xmlns:a16="http://schemas.microsoft.com/office/drawing/2014/main" id="{6C129C7C-ED9E-4CAE-8433-44B952DBFCB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681538"/>
                      <a:ext cx="228600" cy="14288"/>
                    </a:xfrm>
                    <a:prstGeom prst="rect">
                      <a:avLst/>
                    </a:prstGeom>
                    <a:solidFill>
                      <a:srgbClr val="9696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89" name="Rectangle 634">
                      <a:extLst>
                        <a:ext uri="{FF2B5EF4-FFF2-40B4-BE49-F238E27FC236}">
                          <a16:creationId xmlns:a16="http://schemas.microsoft.com/office/drawing/2014/main" id="{E6C24DD3-B805-47AB-9E55-B901BFEA303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695825"/>
                      <a:ext cx="228600" cy="9525"/>
                    </a:xfrm>
                    <a:prstGeom prst="rect">
                      <a:avLst/>
                    </a:prstGeom>
                    <a:solidFill>
                      <a:srgbClr val="9797C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90" name="Rectangle 635">
                      <a:extLst>
                        <a:ext uri="{FF2B5EF4-FFF2-40B4-BE49-F238E27FC236}">
                          <a16:creationId xmlns:a16="http://schemas.microsoft.com/office/drawing/2014/main" id="{F4740998-22B2-42C3-85D5-5EAFDD35A63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705350"/>
                      <a:ext cx="228600" cy="14288"/>
                    </a:xfrm>
                    <a:prstGeom prst="rect">
                      <a:avLst/>
                    </a:prstGeom>
                    <a:solidFill>
                      <a:srgbClr val="9797C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91" name="Rectangle 636">
                      <a:extLst>
                        <a:ext uri="{FF2B5EF4-FFF2-40B4-BE49-F238E27FC236}">
                          <a16:creationId xmlns:a16="http://schemas.microsoft.com/office/drawing/2014/main" id="{0CCD60D9-82FD-49E9-B59C-B28AA045CE6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719638"/>
                      <a:ext cx="228600" cy="9525"/>
                    </a:xfrm>
                    <a:prstGeom prst="rect">
                      <a:avLst/>
                    </a:prstGeom>
                    <a:solidFill>
                      <a:srgbClr val="9898C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92" name="Rectangle 637">
                      <a:extLst>
                        <a:ext uri="{FF2B5EF4-FFF2-40B4-BE49-F238E27FC236}">
                          <a16:creationId xmlns:a16="http://schemas.microsoft.com/office/drawing/2014/main" id="{E9ADA77B-0F87-4C1A-9E68-E32C284050D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729163"/>
                      <a:ext cx="228600" cy="14288"/>
                    </a:xfrm>
                    <a:prstGeom prst="rect">
                      <a:avLst/>
                    </a:prstGeom>
                    <a:solidFill>
                      <a:srgbClr val="9898C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93" name="Rectangle 638">
                      <a:extLst>
                        <a:ext uri="{FF2B5EF4-FFF2-40B4-BE49-F238E27FC236}">
                          <a16:creationId xmlns:a16="http://schemas.microsoft.com/office/drawing/2014/main" id="{2FDDC2B9-1255-4D10-9D95-9B8A969400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743450"/>
                      <a:ext cx="228600" cy="9525"/>
                    </a:xfrm>
                    <a:prstGeom prst="rect">
                      <a:avLst/>
                    </a:prstGeom>
                    <a:solidFill>
                      <a:srgbClr val="9898C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94" name="Rectangle 639">
                      <a:extLst>
                        <a:ext uri="{FF2B5EF4-FFF2-40B4-BE49-F238E27FC236}">
                          <a16:creationId xmlns:a16="http://schemas.microsoft.com/office/drawing/2014/main" id="{CAD84B7D-9952-43D9-A444-565E7354264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752975"/>
                      <a:ext cx="228600" cy="14288"/>
                    </a:xfrm>
                    <a:prstGeom prst="rect">
                      <a:avLst/>
                    </a:prstGeom>
                    <a:solidFill>
                      <a:srgbClr val="9999C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95" name="Rectangle 640">
                      <a:extLst>
                        <a:ext uri="{FF2B5EF4-FFF2-40B4-BE49-F238E27FC236}">
                          <a16:creationId xmlns:a16="http://schemas.microsoft.com/office/drawing/2014/main" id="{D232B36A-3BBF-4964-BD35-DB19F981DBF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767263"/>
                      <a:ext cx="228600" cy="9525"/>
                    </a:xfrm>
                    <a:prstGeom prst="rect">
                      <a:avLst/>
                    </a:prstGeom>
                    <a:solidFill>
                      <a:srgbClr val="9999C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96" name="Rectangle 641">
                      <a:extLst>
                        <a:ext uri="{FF2B5EF4-FFF2-40B4-BE49-F238E27FC236}">
                          <a16:creationId xmlns:a16="http://schemas.microsoft.com/office/drawing/2014/main" id="{2CDDF175-DD12-4C64-8776-A8A1BAD64F1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776788"/>
                      <a:ext cx="228600" cy="14288"/>
                    </a:xfrm>
                    <a:prstGeom prst="rect">
                      <a:avLst/>
                    </a:prstGeom>
                    <a:solidFill>
                      <a:srgbClr val="9999C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97" name="Rectangle 642">
                      <a:extLst>
                        <a:ext uri="{FF2B5EF4-FFF2-40B4-BE49-F238E27FC236}">
                          <a16:creationId xmlns:a16="http://schemas.microsoft.com/office/drawing/2014/main" id="{321C5661-FE35-49D9-9E96-361C4B1533F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791075"/>
                      <a:ext cx="228600" cy="9525"/>
                    </a:xfrm>
                    <a:prstGeom prst="rect">
                      <a:avLst/>
                    </a:prstGeom>
                    <a:solidFill>
                      <a:srgbClr val="9A9A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98" name="Rectangle 643">
                      <a:extLst>
                        <a:ext uri="{FF2B5EF4-FFF2-40B4-BE49-F238E27FC236}">
                          <a16:creationId xmlns:a16="http://schemas.microsoft.com/office/drawing/2014/main" id="{9D948C09-B281-488F-B00E-E3080D8CF7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800600"/>
                      <a:ext cx="228600" cy="14288"/>
                    </a:xfrm>
                    <a:prstGeom prst="rect">
                      <a:avLst/>
                    </a:prstGeom>
                    <a:solidFill>
                      <a:srgbClr val="9A9AB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399" name="Rectangle 644">
                      <a:extLst>
                        <a:ext uri="{FF2B5EF4-FFF2-40B4-BE49-F238E27FC236}">
                          <a16:creationId xmlns:a16="http://schemas.microsoft.com/office/drawing/2014/main" id="{B8E13C09-FC29-4E43-975B-2BB0877634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814888"/>
                      <a:ext cx="228600" cy="14288"/>
                    </a:xfrm>
                    <a:prstGeom prst="rect">
                      <a:avLst/>
                    </a:prstGeom>
                    <a:solidFill>
                      <a:srgbClr val="9B9BB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400" name="Rectangle 645">
                      <a:extLst>
                        <a:ext uri="{FF2B5EF4-FFF2-40B4-BE49-F238E27FC236}">
                          <a16:creationId xmlns:a16="http://schemas.microsoft.com/office/drawing/2014/main" id="{8142A82E-A243-4A47-A7F1-788A1746226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829175"/>
                      <a:ext cx="228600" cy="9525"/>
                    </a:xfrm>
                    <a:prstGeom prst="rect">
                      <a:avLst/>
                    </a:prstGeom>
                    <a:solidFill>
                      <a:srgbClr val="9B9BB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401" name="Rectangle 646">
                      <a:extLst>
                        <a:ext uri="{FF2B5EF4-FFF2-40B4-BE49-F238E27FC236}">
                          <a16:creationId xmlns:a16="http://schemas.microsoft.com/office/drawing/2014/main" id="{ADF3DCE3-903C-42C3-9B51-D351311F709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838700"/>
                      <a:ext cx="228600" cy="14288"/>
                    </a:xfrm>
                    <a:prstGeom prst="rect">
                      <a:avLst/>
                    </a:prstGeom>
                    <a:solidFill>
                      <a:srgbClr val="9C9C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402" name="Rectangle 647">
                      <a:extLst>
                        <a:ext uri="{FF2B5EF4-FFF2-40B4-BE49-F238E27FC236}">
                          <a16:creationId xmlns:a16="http://schemas.microsoft.com/office/drawing/2014/main" id="{86655D06-776E-4249-AA7D-1485C482DB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852988"/>
                      <a:ext cx="228600" cy="14288"/>
                    </a:xfrm>
                    <a:prstGeom prst="rect">
                      <a:avLst/>
                    </a:prstGeom>
                    <a:solidFill>
                      <a:srgbClr val="9C9CB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403" name="Rectangle 648">
                      <a:extLst>
                        <a:ext uri="{FF2B5EF4-FFF2-40B4-BE49-F238E27FC236}">
                          <a16:creationId xmlns:a16="http://schemas.microsoft.com/office/drawing/2014/main" id="{974DAC9D-FF43-4DC4-9A41-BC6B3F65891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867275"/>
                      <a:ext cx="228600" cy="9525"/>
                    </a:xfrm>
                    <a:prstGeom prst="rect">
                      <a:avLst/>
                    </a:prstGeom>
                    <a:solidFill>
                      <a:srgbClr val="9D9DB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404" name="Rectangle 649">
                      <a:extLst>
                        <a:ext uri="{FF2B5EF4-FFF2-40B4-BE49-F238E27FC236}">
                          <a16:creationId xmlns:a16="http://schemas.microsoft.com/office/drawing/2014/main" id="{E1C8BF60-F5D7-4222-809E-B50BB3B1F7E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876800"/>
                      <a:ext cx="228600" cy="14288"/>
                    </a:xfrm>
                    <a:prstGeom prst="rect">
                      <a:avLst/>
                    </a:prstGeom>
                    <a:solidFill>
                      <a:srgbClr val="9D9DB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405" name="Rectangle 650">
                      <a:extLst>
                        <a:ext uri="{FF2B5EF4-FFF2-40B4-BE49-F238E27FC236}">
                          <a16:creationId xmlns:a16="http://schemas.microsoft.com/office/drawing/2014/main" id="{2A326D68-E441-43B2-9950-023DD61AA68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891088"/>
                      <a:ext cx="228600" cy="9525"/>
                    </a:xfrm>
                    <a:prstGeom prst="rect">
                      <a:avLst/>
                    </a:prstGeom>
                    <a:solidFill>
                      <a:srgbClr val="9E9EA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406" name="Rectangle 651">
                      <a:extLst>
                        <a:ext uri="{FF2B5EF4-FFF2-40B4-BE49-F238E27FC236}">
                          <a16:creationId xmlns:a16="http://schemas.microsoft.com/office/drawing/2014/main" id="{44056648-45C0-4331-8B73-7F511729B9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900613"/>
                      <a:ext cx="228600" cy="14288"/>
                    </a:xfrm>
                    <a:prstGeom prst="rect">
                      <a:avLst/>
                    </a:prstGeom>
                    <a:solidFill>
                      <a:srgbClr val="9E9EA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407" name="Rectangle 652">
                      <a:extLst>
                        <a:ext uri="{FF2B5EF4-FFF2-40B4-BE49-F238E27FC236}">
                          <a16:creationId xmlns:a16="http://schemas.microsoft.com/office/drawing/2014/main" id="{C015B0D6-12F4-4655-9032-6067ED02E2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914900"/>
                      <a:ext cx="228600" cy="9525"/>
                    </a:xfrm>
                    <a:prstGeom prst="rect">
                      <a:avLst/>
                    </a:prstGeom>
                    <a:solidFill>
                      <a:srgbClr val="9E9EA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408" name="Rectangle 653">
                      <a:extLst>
                        <a:ext uri="{FF2B5EF4-FFF2-40B4-BE49-F238E27FC236}">
                          <a16:creationId xmlns:a16="http://schemas.microsoft.com/office/drawing/2014/main" id="{41F9654B-8185-412F-A9E5-79594293E92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924425"/>
                      <a:ext cx="228600" cy="14288"/>
                    </a:xfrm>
                    <a:prstGeom prst="rect">
                      <a:avLst/>
                    </a:prstGeom>
                    <a:solidFill>
                      <a:srgbClr val="9F9FA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409" name="Rectangle 654">
                      <a:extLst>
                        <a:ext uri="{FF2B5EF4-FFF2-40B4-BE49-F238E27FC236}">
                          <a16:creationId xmlns:a16="http://schemas.microsoft.com/office/drawing/2014/main" id="{42711690-9CDB-42E7-9C51-88809E08C15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938713"/>
                      <a:ext cx="228600" cy="14288"/>
                    </a:xfrm>
                    <a:prstGeom prst="rect">
                      <a:avLst/>
                    </a:prstGeom>
                    <a:solidFill>
                      <a:srgbClr val="9F9FA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  <p:sp>
                  <p:nvSpPr>
                    <p:cNvPr id="410" name="Rectangle 655">
                      <a:extLst>
                        <a:ext uri="{FF2B5EF4-FFF2-40B4-BE49-F238E27FC236}">
                          <a16:creationId xmlns:a16="http://schemas.microsoft.com/office/drawing/2014/main" id="{73CE0EF1-05FC-436E-87E6-F7B26322F2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13126" y="4953000"/>
                      <a:ext cx="228600" cy="4763"/>
                    </a:xfrm>
                    <a:prstGeom prst="rect">
                      <a:avLst/>
                    </a:prstGeom>
                    <a:solidFill>
                      <a:srgbClr val="A0A0A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600"/>
                    </a:p>
                  </p:txBody>
                </p:sp>
              </p:grpSp>
              <p:sp>
                <p:nvSpPr>
                  <p:cNvPr id="292" name="Rectangle 657">
                    <a:extLst>
                      <a:ext uri="{FF2B5EF4-FFF2-40B4-BE49-F238E27FC236}">
                        <a16:creationId xmlns:a16="http://schemas.microsoft.com/office/drawing/2014/main" id="{B3003683-DCCC-426C-8833-903561D1A6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5140" y="4101294"/>
                    <a:ext cx="104444" cy="118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0</a:t>
                    </a:r>
                    <a:endPara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93" name="Rectangle 668">
                    <a:extLst>
                      <a:ext uri="{FF2B5EF4-FFF2-40B4-BE49-F238E27FC236}">
                        <a16:creationId xmlns:a16="http://schemas.microsoft.com/office/drawing/2014/main" id="{9164BA36-2BC8-472E-8D89-1F945D2F7B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95140" y="3645454"/>
                    <a:ext cx="259172" cy="118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rPr>
                      <a:t>5.5</a:t>
                    </a:r>
                    <a:endPara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0" name="Rectangle 322">
                  <a:extLst>
                    <a:ext uri="{FF2B5EF4-FFF2-40B4-BE49-F238E27FC236}">
                      <a16:creationId xmlns:a16="http://schemas.microsoft.com/office/drawing/2014/main" id="{F8CE4BD6-7242-4308-A9C2-DAB53748BA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2554389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1" name="Rectangle 323">
                  <a:extLst>
                    <a:ext uri="{FF2B5EF4-FFF2-40B4-BE49-F238E27FC236}">
                      <a16:creationId xmlns:a16="http://schemas.microsoft.com/office/drawing/2014/main" id="{6A2DD044-2B97-4E74-94FB-2C847E6315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2646464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2" name="Rectangle 324">
                  <a:extLst>
                    <a:ext uri="{FF2B5EF4-FFF2-40B4-BE49-F238E27FC236}">
                      <a16:creationId xmlns:a16="http://schemas.microsoft.com/office/drawing/2014/main" id="{B09B9095-46BA-490C-A04A-5A200F44F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2736952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3" name="Rectangle 325">
                  <a:extLst>
                    <a:ext uri="{FF2B5EF4-FFF2-40B4-BE49-F238E27FC236}">
                      <a16:creationId xmlns:a16="http://schemas.microsoft.com/office/drawing/2014/main" id="{BA04B632-4B08-4710-8A5A-981DEB215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2829027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4" name="Rectangle 326">
                  <a:extLst>
                    <a:ext uri="{FF2B5EF4-FFF2-40B4-BE49-F238E27FC236}">
                      <a16:creationId xmlns:a16="http://schemas.microsoft.com/office/drawing/2014/main" id="{2A31148D-20EC-4043-873A-214504B2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2921102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5" name="Rectangle 327">
                  <a:extLst>
                    <a:ext uri="{FF2B5EF4-FFF2-40B4-BE49-F238E27FC236}">
                      <a16:creationId xmlns:a16="http://schemas.microsoft.com/office/drawing/2014/main" id="{85D59D81-01CB-4C13-B7B2-B38FCA1D33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3011589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6" name="Rectangle 328">
                  <a:extLst>
                    <a:ext uri="{FF2B5EF4-FFF2-40B4-BE49-F238E27FC236}">
                      <a16:creationId xmlns:a16="http://schemas.microsoft.com/office/drawing/2014/main" id="{F41952F9-74BD-45A5-A1FD-18E9D1DB39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3103664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7" name="Rectangle 329">
                  <a:extLst>
                    <a:ext uri="{FF2B5EF4-FFF2-40B4-BE49-F238E27FC236}">
                      <a16:creationId xmlns:a16="http://schemas.microsoft.com/office/drawing/2014/main" id="{63DBE32F-84A6-4F8E-906A-D6D6F55F6E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3194152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8" name="Rectangle 330">
                  <a:extLst>
                    <a:ext uri="{FF2B5EF4-FFF2-40B4-BE49-F238E27FC236}">
                      <a16:creationId xmlns:a16="http://schemas.microsoft.com/office/drawing/2014/main" id="{D51EF476-8645-4C41-917C-5B65F728C9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3286227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89" name="Rectangle 331">
                  <a:extLst>
                    <a:ext uri="{FF2B5EF4-FFF2-40B4-BE49-F238E27FC236}">
                      <a16:creationId xmlns:a16="http://schemas.microsoft.com/office/drawing/2014/main" id="{0404AC63-4FB8-4DAF-9E89-3812284F83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3378302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90" name="Rectangle 332">
                  <a:extLst>
                    <a:ext uri="{FF2B5EF4-FFF2-40B4-BE49-F238E27FC236}">
                      <a16:creationId xmlns:a16="http://schemas.microsoft.com/office/drawing/2014/main" id="{74D8E4AC-B179-4F1D-808B-65E932514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3468789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91" name="Rectangle 333">
                  <a:extLst>
                    <a:ext uri="{FF2B5EF4-FFF2-40B4-BE49-F238E27FC236}">
                      <a16:creationId xmlns:a16="http://schemas.microsoft.com/office/drawing/2014/main" id="{F14F742C-EA4D-4072-8B98-D72330DD6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3560864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92" name="Rectangle 334">
                  <a:extLst>
                    <a:ext uri="{FF2B5EF4-FFF2-40B4-BE49-F238E27FC236}">
                      <a16:creationId xmlns:a16="http://schemas.microsoft.com/office/drawing/2014/main" id="{561BA4BE-C0A2-4F37-B0A1-688E94928E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3652939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93" name="Rectangle 335">
                  <a:extLst>
                    <a:ext uri="{FF2B5EF4-FFF2-40B4-BE49-F238E27FC236}">
                      <a16:creationId xmlns:a16="http://schemas.microsoft.com/office/drawing/2014/main" id="{47F09685-E3AA-4EB9-B514-BA0DB6C002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3743427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94" name="Rectangle 336">
                  <a:extLst>
                    <a:ext uri="{FF2B5EF4-FFF2-40B4-BE49-F238E27FC236}">
                      <a16:creationId xmlns:a16="http://schemas.microsoft.com/office/drawing/2014/main" id="{F331A3E6-0EB8-4394-9EE7-1739B4DF01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3835502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95" name="Rectangle 337">
                  <a:extLst>
                    <a:ext uri="{FF2B5EF4-FFF2-40B4-BE49-F238E27FC236}">
                      <a16:creationId xmlns:a16="http://schemas.microsoft.com/office/drawing/2014/main" id="{1D2E0D0E-E1F8-4B85-B73D-039981C88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3927577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96" name="Rectangle 338">
                  <a:extLst>
                    <a:ext uri="{FF2B5EF4-FFF2-40B4-BE49-F238E27FC236}">
                      <a16:creationId xmlns:a16="http://schemas.microsoft.com/office/drawing/2014/main" id="{5000F5F1-141A-4007-8B3B-13788259A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4018064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97" name="Rectangle 339">
                  <a:extLst>
                    <a:ext uri="{FF2B5EF4-FFF2-40B4-BE49-F238E27FC236}">
                      <a16:creationId xmlns:a16="http://schemas.microsoft.com/office/drawing/2014/main" id="{AAFC7842-E707-4292-82A7-D3B7F74748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4110139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98" name="Rectangle 340">
                  <a:extLst>
                    <a:ext uri="{FF2B5EF4-FFF2-40B4-BE49-F238E27FC236}">
                      <a16:creationId xmlns:a16="http://schemas.microsoft.com/office/drawing/2014/main" id="{5B429AC4-887B-4B99-A007-34C33C628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4202214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99" name="Rectangle 341">
                  <a:extLst>
                    <a:ext uri="{FF2B5EF4-FFF2-40B4-BE49-F238E27FC236}">
                      <a16:creationId xmlns:a16="http://schemas.microsoft.com/office/drawing/2014/main" id="{51BE3F6B-4051-48F5-B67B-05BC30F21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4292702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00" name="Rectangle 342">
                  <a:extLst>
                    <a:ext uri="{FF2B5EF4-FFF2-40B4-BE49-F238E27FC236}">
                      <a16:creationId xmlns:a16="http://schemas.microsoft.com/office/drawing/2014/main" id="{FE5F3AA4-3235-4D25-A427-5C97FD0808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4384777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01" name="Rectangle 343">
                  <a:extLst>
                    <a:ext uri="{FF2B5EF4-FFF2-40B4-BE49-F238E27FC236}">
                      <a16:creationId xmlns:a16="http://schemas.microsoft.com/office/drawing/2014/main" id="{3B1C5CBC-65FA-498C-AB2B-13D7F604D9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4475264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02" name="Rectangle 344">
                  <a:extLst>
                    <a:ext uri="{FF2B5EF4-FFF2-40B4-BE49-F238E27FC236}">
                      <a16:creationId xmlns:a16="http://schemas.microsoft.com/office/drawing/2014/main" id="{78203C94-E172-499D-8DBE-2C9D5523E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4567339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03" name="Rectangle 345">
                  <a:extLst>
                    <a:ext uri="{FF2B5EF4-FFF2-40B4-BE49-F238E27FC236}">
                      <a16:creationId xmlns:a16="http://schemas.microsoft.com/office/drawing/2014/main" id="{58117D05-4E4A-4F55-A06C-6C9E77E862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4659414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04" name="Rectangle 346">
                  <a:extLst>
                    <a:ext uri="{FF2B5EF4-FFF2-40B4-BE49-F238E27FC236}">
                      <a16:creationId xmlns:a16="http://schemas.microsoft.com/office/drawing/2014/main" id="{068A8EC8-A2A2-4F31-8936-B7EB682131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4749902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05" name="Rectangle 347">
                  <a:extLst>
                    <a:ext uri="{FF2B5EF4-FFF2-40B4-BE49-F238E27FC236}">
                      <a16:creationId xmlns:a16="http://schemas.microsoft.com/office/drawing/2014/main" id="{CF9D2547-08FF-4818-BFA9-C136CEFF8F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4841977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06" name="Rectangle 348">
                  <a:extLst>
                    <a:ext uri="{FF2B5EF4-FFF2-40B4-BE49-F238E27FC236}">
                      <a16:creationId xmlns:a16="http://schemas.microsoft.com/office/drawing/2014/main" id="{BBBA700A-3B4A-4050-9BDF-4CB2DE302E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4932464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07" name="Rectangle 349">
                  <a:extLst>
                    <a:ext uri="{FF2B5EF4-FFF2-40B4-BE49-F238E27FC236}">
                      <a16:creationId xmlns:a16="http://schemas.microsoft.com/office/drawing/2014/main" id="{774D51E2-CF50-4968-903D-DA15627A71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5024539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08" name="Rectangle 350">
                  <a:extLst>
                    <a:ext uri="{FF2B5EF4-FFF2-40B4-BE49-F238E27FC236}">
                      <a16:creationId xmlns:a16="http://schemas.microsoft.com/office/drawing/2014/main" id="{5E609CF1-76A0-41FA-B117-05EDE4D361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5116614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09" name="Rectangle 351">
                  <a:extLst>
                    <a:ext uri="{FF2B5EF4-FFF2-40B4-BE49-F238E27FC236}">
                      <a16:creationId xmlns:a16="http://schemas.microsoft.com/office/drawing/2014/main" id="{D0A73E39-D007-494E-9642-78FFF26F8F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5207102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10" name="Rectangle 352">
                  <a:extLst>
                    <a:ext uri="{FF2B5EF4-FFF2-40B4-BE49-F238E27FC236}">
                      <a16:creationId xmlns:a16="http://schemas.microsoft.com/office/drawing/2014/main" id="{638B8EE5-F099-431C-A75F-37B20C9B5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5299177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11" name="Rectangle 353">
                  <a:extLst>
                    <a:ext uri="{FF2B5EF4-FFF2-40B4-BE49-F238E27FC236}">
                      <a16:creationId xmlns:a16="http://schemas.microsoft.com/office/drawing/2014/main" id="{CC38BE5D-295F-4B1E-952F-86901BDD71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5391252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12" name="Rectangle 354">
                  <a:extLst>
                    <a:ext uri="{FF2B5EF4-FFF2-40B4-BE49-F238E27FC236}">
                      <a16:creationId xmlns:a16="http://schemas.microsoft.com/office/drawing/2014/main" id="{ECB45143-DCD2-4F9B-A6A6-12CD21C521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5481739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13" name="Rectangle 355">
                  <a:extLst>
                    <a:ext uri="{FF2B5EF4-FFF2-40B4-BE49-F238E27FC236}">
                      <a16:creationId xmlns:a16="http://schemas.microsoft.com/office/drawing/2014/main" id="{FCDBA8D2-9796-4B8A-B22C-2261062877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5573814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14" name="Rectangle 356">
                  <a:extLst>
                    <a:ext uri="{FF2B5EF4-FFF2-40B4-BE49-F238E27FC236}">
                      <a16:creationId xmlns:a16="http://schemas.microsoft.com/office/drawing/2014/main" id="{7794290D-F12D-4B4E-B56C-866241437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5665889"/>
                  <a:ext cx="260350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15" name="Rectangle 357">
                  <a:extLst>
                    <a:ext uri="{FF2B5EF4-FFF2-40B4-BE49-F238E27FC236}">
                      <a16:creationId xmlns:a16="http://schemas.microsoft.com/office/drawing/2014/main" id="{47F0E89A-48DD-4C25-B6D8-C69F9A3A88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5756377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16" name="Rectangle 358">
                  <a:extLst>
                    <a:ext uri="{FF2B5EF4-FFF2-40B4-BE49-F238E27FC236}">
                      <a16:creationId xmlns:a16="http://schemas.microsoft.com/office/drawing/2014/main" id="{7ACED57F-D5FB-4C3C-AAE6-70C4FB1506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5848452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17" name="Rectangle 359">
                  <a:extLst>
                    <a:ext uri="{FF2B5EF4-FFF2-40B4-BE49-F238E27FC236}">
                      <a16:creationId xmlns:a16="http://schemas.microsoft.com/office/drawing/2014/main" id="{50A7DE81-C370-4D78-999F-2D602A28C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5938939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18" name="Rectangle 360">
                  <a:extLst>
                    <a:ext uri="{FF2B5EF4-FFF2-40B4-BE49-F238E27FC236}">
                      <a16:creationId xmlns:a16="http://schemas.microsoft.com/office/drawing/2014/main" id="{663D0F76-BC9F-49D7-83CD-E5539E806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6031014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19" name="Rectangle 361">
                  <a:extLst>
                    <a:ext uri="{FF2B5EF4-FFF2-40B4-BE49-F238E27FC236}">
                      <a16:creationId xmlns:a16="http://schemas.microsoft.com/office/drawing/2014/main" id="{C5AAAC18-AC4F-4B30-B026-6E3A996E64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6123089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20" name="Rectangle 362">
                  <a:extLst>
                    <a:ext uri="{FF2B5EF4-FFF2-40B4-BE49-F238E27FC236}">
                      <a16:creationId xmlns:a16="http://schemas.microsoft.com/office/drawing/2014/main" id="{B2FBB57C-F699-4B84-8015-8CD1073E90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6213577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21" name="Rectangle 363">
                  <a:extLst>
                    <a:ext uri="{FF2B5EF4-FFF2-40B4-BE49-F238E27FC236}">
                      <a16:creationId xmlns:a16="http://schemas.microsoft.com/office/drawing/2014/main" id="{5D1AE2F7-4317-4A33-9181-E07220302F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5563" y="6305652"/>
                  <a:ext cx="260350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22" name="Rectangle 364">
                  <a:extLst>
                    <a:ext uri="{FF2B5EF4-FFF2-40B4-BE49-F238E27FC236}">
                      <a16:creationId xmlns:a16="http://schemas.microsoft.com/office/drawing/2014/main" id="{CDE75F9C-E481-44DD-8091-26A9D65A9B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2554389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23" name="Rectangle 365">
                  <a:extLst>
                    <a:ext uri="{FF2B5EF4-FFF2-40B4-BE49-F238E27FC236}">
                      <a16:creationId xmlns:a16="http://schemas.microsoft.com/office/drawing/2014/main" id="{E406F049-3613-4D6D-8A3D-3BCA6F7CF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2646464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24" name="Rectangle 366">
                  <a:extLst>
                    <a:ext uri="{FF2B5EF4-FFF2-40B4-BE49-F238E27FC236}">
                      <a16:creationId xmlns:a16="http://schemas.microsoft.com/office/drawing/2014/main" id="{060EABEA-C26E-4C6F-A8C6-F54E4E5C3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2736952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25" name="Rectangle 367">
                  <a:extLst>
                    <a:ext uri="{FF2B5EF4-FFF2-40B4-BE49-F238E27FC236}">
                      <a16:creationId xmlns:a16="http://schemas.microsoft.com/office/drawing/2014/main" id="{F53F2F82-95C0-4523-A591-AA83EB711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2829027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26" name="Rectangle 368">
                  <a:extLst>
                    <a:ext uri="{FF2B5EF4-FFF2-40B4-BE49-F238E27FC236}">
                      <a16:creationId xmlns:a16="http://schemas.microsoft.com/office/drawing/2014/main" id="{B7F4C753-E065-4B5F-AFF5-B86FB7B419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2921102"/>
                  <a:ext cx="258763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27" name="Rectangle 369">
                  <a:extLst>
                    <a:ext uri="{FF2B5EF4-FFF2-40B4-BE49-F238E27FC236}">
                      <a16:creationId xmlns:a16="http://schemas.microsoft.com/office/drawing/2014/main" id="{1B05C560-8736-4C26-8022-A03ABCAAAA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3011589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28" name="Rectangle 370">
                  <a:extLst>
                    <a:ext uri="{FF2B5EF4-FFF2-40B4-BE49-F238E27FC236}">
                      <a16:creationId xmlns:a16="http://schemas.microsoft.com/office/drawing/2014/main" id="{DD4FDAEA-087D-49CE-9B45-6B231DFF25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3103664"/>
                  <a:ext cx="258763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29" name="Rectangle 371">
                  <a:extLst>
                    <a:ext uri="{FF2B5EF4-FFF2-40B4-BE49-F238E27FC236}">
                      <a16:creationId xmlns:a16="http://schemas.microsoft.com/office/drawing/2014/main" id="{9EA0E1D8-E45B-453E-A1A8-4DEB01D263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3194152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30" name="Rectangle 372">
                  <a:extLst>
                    <a:ext uri="{FF2B5EF4-FFF2-40B4-BE49-F238E27FC236}">
                      <a16:creationId xmlns:a16="http://schemas.microsoft.com/office/drawing/2014/main" id="{6A857381-A96A-452D-9508-DEA736D34C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3286227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31" name="Rectangle 373">
                  <a:extLst>
                    <a:ext uri="{FF2B5EF4-FFF2-40B4-BE49-F238E27FC236}">
                      <a16:creationId xmlns:a16="http://schemas.microsoft.com/office/drawing/2014/main" id="{74FC97A1-AD2B-47B1-876E-C50BEBE1D6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3378302"/>
                  <a:ext cx="258763" cy="120650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32" name="Rectangle 374">
                  <a:extLst>
                    <a:ext uri="{FF2B5EF4-FFF2-40B4-BE49-F238E27FC236}">
                      <a16:creationId xmlns:a16="http://schemas.microsoft.com/office/drawing/2014/main" id="{C3218235-A0FC-4E06-9355-DB8A06B473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3468789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33" name="Rectangle 375">
                  <a:extLst>
                    <a:ext uri="{FF2B5EF4-FFF2-40B4-BE49-F238E27FC236}">
                      <a16:creationId xmlns:a16="http://schemas.microsoft.com/office/drawing/2014/main" id="{90BEA532-71D6-46DB-B4A5-82F0125BB5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3560864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34" name="Rectangle 376">
                  <a:extLst>
                    <a:ext uri="{FF2B5EF4-FFF2-40B4-BE49-F238E27FC236}">
                      <a16:creationId xmlns:a16="http://schemas.microsoft.com/office/drawing/2014/main" id="{AA72766E-B609-472A-B1FF-E9D120D25F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3652939"/>
                  <a:ext cx="258763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35" name="Rectangle 377">
                  <a:extLst>
                    <a:ext uri="{FF2B5EF4-FFF2-40B4-BE49-F238E27FC236}">
                      <a16:creationId xmlns:a16="http://schemas.microsoft.com/office/drawing/2014/main" id="{2871CE5C-DA45-4BE8-9500-084EA62E65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3743427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36" name="Rectangle 378">
                  <a:extLst>
                    <a:ext uri="{FF2B5EF4-FFF2-40B4-BE49-F238E27FC236}">
                      <a16:creationId xmlns:a16="http://schemas.microsoft.com/office/drawing/2014/main" id="{D77E458F-9873-4E6D-8F26-79AA79501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3835502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37" name="Rectangle 379">
                  <a:extLst>
                    <a:ext uri="{FF2B5EF4-FFF2-40B4-BE49-F238E27FC236}">
                      <a16:creationId xmlns:a16="http://schemas.microsoft.com/office/drawing/2014/main" id="{CF546C71-577D-401D-9A39-7221594AAC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3927577"/>
                  <a:ext cx="258763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38" name="Rectangle 380">
                  <a:extLst>
                    <a:ext uri="{FF2B5EF4-FFF2-40B4-BE49-F238E27FC236}">
                      <a16:creationId xmlns:a16="http://schemas.microsoft.com/office/drawing/2014/main" id="{4E84A178-A0EE-4E5C-88D1-08FA91647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4018064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39" name="Rectangle 381">
                  <a:extLst>
                    <a:ext uri="{FF2B5EF4-FFF2-40B4-BE49-F238E27FC236}">
                      <a16:creationId xmlns:a16="http://schemas.microsoft.com/office/drawing/2014/main" id="{470A9C52-5557-4266-BB07-212A7C836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4110139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40" name="Rectangle 382">
                  <a:extLst>
                    <a:ext uri="{FF2B5EF4-FFF2-40B4-BE49-F238E27FC236}">
                      <a16:creationId xmlns:a16="http://schemas.microsoft.com/office/drawing/2014/main" id="{C5C50692-4EA5-4087-875B-DAEC687E7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4202214"/>
                  <a:ext cx="258763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41" name="Rectangle 383">
                  <a:extLst>
                    <a:ext uri="{FF2B5EF4-FFF2-40B4-BE49-F238E27FC236}">
                      <a16:creationId xmlns:a16="http://schemas.microsoft.com/office/drawing/2014/main" id="{0BBB72EE-729B-4351-8F51-DC10350A1A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4292702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42" name="Rectangle 384">
                  <a:extLst>
                    <a:ext uri="{FF2B5EF4-FFF2-40B4-BE49-F238E27FC236}">
                      <a16:creationId xmlns:a16="http://schemas.microsoft.com/office/drawing/2014/main" id="{8FB34762-1F5B-4C23-84AF-6AADC2BC2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4384777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43" name="Rectangle 385">
                  <a:extLst>
                    <a:ext uri="{FF2B5EF4-FFF2-40B4-BE49-F238E27FC236}">
                      <a16:creationId xmlns:a16="http://schemas.microsoft.com/office/drawing/2014/main" id="{940CBC46-3662-450A-B96E-797A448448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4475264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44" name="Rectangle 386">
                  <a:extLst>
                    <a:ext uri="{FF2B5EF4-FFF2-40B4-BE49-F238E27FC236}">
                      <a16:creationId xmlns:a16="http://schemas.microsoft.com/office/drawing/2014/main" id="{98829207-AF32-4B1D-8E09-5C0BF9F6E1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4567339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45" name="Rectangle 387">
                  <a:extLst>
                    <a:ext uri="{FF2B5EF4-FFF2-40B4-BE49-F238E27FC236}">
                      <a16:creationId xmlns:a16="http://schemas.microsoft.com/office/drawing/2014/main" id="{47764F8A-DC73-4473-913C-4E9CDB5D58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4659414"/>
                  <a:ext cx="258763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46" name="Rectangle 388">
                  <a:extLst>
                    <a:ext uri="{FF2B5EF4-FFF2-40B4-BE49-F238E27FC236}">
                      <a16:creationId xmlns:a16="http://schemas.microsoft.com/office/drawing/2014/main" id="{B7E5C9B8-C9BB-44A7-BB93-5D18BFFF34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4749902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47" name="Rectangle 389">
                  <a:extLst>
                    <a:ext uri="{FF2B5EF4-FFF2-40B4-BE49-F238E27FC236}">
                      <a16:creationId xmlns:a16="http://schemas.microsoft.com/office/drawing/2014/main" id="{AECCCAF4-156C-4CE8-90E7-0D83667980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4841977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48" name="Rectangle 390">
                  <a:extLst>
                    <a:ext uri="{FF2B5EF4-FFF2-40B4-BE49-F238E27FC236}">
                      <a16:creationId xmlns:a16="http://schemas.microsoft.com/office/drawing/2014/main" id="{535D2DB1-0918-48E2-914C-C7861E29D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4932464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49" name="Rectangle 391">
                  <a:extLst>
                    <a:ext uri="{FF2B5EF4-FFF2-40B4-BE49-F238E27FC236}">
                      <a16:creationId xmlns:a16="http://schemas.microsoft.com/office/drawing/2014/main" id="{0DC38045-2ED3-4C0B-82A2-3BC3961D7E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5024539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50" name="Rectangle 392">
                  <a:extLst>
                    <a:ext uri="{FF2B5EF4-FFF2-40B4-BE49-F238E27FC236}">
                      <a16:creationId xmlns:a16="http://schemas.microsoft.com/office/drawing/2014/main" id="{68B4D622-2BAA-46B7-BA13-DA5117AD2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5116614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51" name="Rectangle 393">
                  <a:extLst>
                    <a:ext uri="{FF2B5EF4-FFF2-40B4-BE49-F238E27FC236}">
                      <a16:creationId xmlns:a16="http://schemas.microsoft.com/office/drawing/2014/main" id="{35976898-B4D7-4503-9E19-84E71EFC3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5207102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52" name="Rectangle 394">
                  <a:extLst>
                    <a:ext uri="{FF2B5EF4-FFF2-40B4-BE49-F238E27FC236}">
                      <a16:creationId xmlns:a16="http://schemas.microsoft.com/office/drawing/2014/main" id="{10A9E0E6-5D30-4F48-925E-29E1082B14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5299177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53" name="Rectangle 395">
                  <a:extLst>
                    <a:ext uri="{FF2B5EF4-FFF2-40B4-BE49-F238E27FC236}">
                      <a16:creationId xmlns:a16="http://schemas.microsoft.com/office/drawing/2014/main" id="{97E402A1-02DA-47C7-ABAE-31D2B7C4E0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5391252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54" name="Rectangle 396">
                  <a:extLst>
                    <a:ext uri="{FF2B5EF4-FFF2-40B4-BE49-F238E27FC236}">
                      <a16:creationId xmlns:a16="http://schemas.microsoft.com/office/drawing/2014/main" id="{DA725DBB-7BDF-4F6E-96E4-A6DE170F98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5481739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55" name="Rectangle 397">
                  <a:extLst>
                    <a:ext uri="{FF2B5EF4-FFF2-40B4-BE49-F238E27FC236}">
                      <a16:creationId xmlns:a16="http://schemas.microsoft.com/office/drawing/2014/main" id="{4DE68827-83CE-4F23-BE79-79AC71D1C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5573814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56" name="Rectangle 398">
                  <a:extLst>
                    <a:ext uri="{FF2B5EF4-FFF2-40B4-BE49-F238E27FC236}">
                      <a16:creationId xmlns:a16="http://schemas.microsoft.com/office/drawing/2014/main" id="{F8588DB5-8F7A-4BA4-8561-222A34325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5665889"/>
                  <a:ext cx="258763" cy="120650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57" name="Rectangle 399">
                  <a:extLst>
                    <a:ext uri="{FF2B5EF4-FFF2-40B4-BE49-F238E27FC236}">
                      <a16:creationId xmlns:a16="http://schemas.microsoft.com/office/drawing/2014/main" id="{98C6C508-09E7-4D33-B64B-FB93EB73D0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5756377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58" name="Rectangle 400">
                  <a:extLst>
                    <a:ext uri="{FF2B5EF4-FFF2-40B4-BE49-F238E27FC236}">
                      <a16:creationId xmlns:a16="http://schemas.microsoft.com/office/drawing/2014/main" id="{4103603A-0CFB-4F59-A652-CFB86446D1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5848452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59" name="Rectangle 401">
                  <a:extLst>
                    <a:ext uri="{FF2B5EF4-FFF2-40B4-BE49-F238E27FC236}">
                      <a16:creationId xmlns:a16="http://schemas.microsoft.com/office/drawing/2014/main" id="{DE0F953A-85E0-40C7-A196-4352B27E0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5938939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60" name="Rectangle 402">
                  <a:extLst>
                    <a:ext uri="{FF2B5EF4-FFF2-40B4-BE49-F238E27FC236}">
                      <a16:creationId xmlns:a16="http://schemas.microsoft.com/office/drawing/2014/main" id="{AE257FD6-99ED-4D9B-B753-E16EF1C36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6031014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61" name="Rectangle 403">
                  <a:extLst>
                    <a:ext uri="{FF2B5EF4-FFF2-40B4-BE49-F238E27FC236}">
                      <a16:creationId xmlns:a16="http://schemas.microsoft.com/office/drawing/2014/main" id="{89C920AC-F880-423A-89EC-9BB638F66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6123089"/>
                  <a:ext cx="258763" cy="122238"/>
                </a:xfrm>
                <a:prstGeom prst="rect">
                  <a:avLst/>
                </a:prstGeom>
                <a:solidFill>
                  <a:srgbClr val="A0A0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62" name="Rectangle 404">
                  <a:extLst>
                    <a:ext uri="{FF2B5EF4-FFF2-40B4-BE49-F238E27FC236}">
                      <a16:creationId xmlns:a16="http://schemas.microsoft.com/office/drawing/2014/main" id="{B594C5B0-89E1-4FB3-9A5E-069A1B33C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6213577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63" name="Rectangle 405">
                  <a:extLst>
                    <a:ext uri="{FF2B5EF4-FFF2-40B4-BE49-F238E27FC236}">
                      <a16:creationId xmlns:a16="http://schemas.microsoft.com/office/drawing/2014/main" id="{34F0E796-9A52-464A-A8AD-127D8B57B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5750" y="6305652"/>
                  <a:ext cx="258763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64" name="Rectangle 406">
                  <a:extLst>
                    <a:ext uri="{FF2B5EF4-FFF2-40B4-BE49-F238E27FC236}">
                      <a16:creationId xmlns:a16="http://schemas.microsoft.com/office/drawing/2014/main" id="{51620A28-2ABB-4C05-A7FC-FDBEC2D48C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2554389"/>
                  <a:ext cx="260350" cy="122238"/>
                </a:xfrm>
                <a:prstGeom prst="rect">
                  <a:avLst/>
                </a:prstGeom>
                <a:solidFill>
                  <a:srgbClr val="1F1F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65" name="Rectangle 407">
                  <a:extLst>
                    <a:ext uri="{FF2B5EF4-FFF2-40B4-BE49-F238E27FC236}">
                      <a16:creationId xmlns:a16="http://schemas.microsoft.com/office/drawing/2014/main" id="{8A7322B7-B938-4BF9-B1E4-109BE950A4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2646464"/>
                  <a:ext cx="260350" cy="122238"/>
                </a:xfrm>
                <a:prstGeom prst="rect">
                  <a:avLst/>
                </a:prstGeom>
                <a:solidFill>
                  <a:srgbClr val="6D6D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66" name="Rectangle 408">
                  <a:extLst>
                    <a:ext uri="{FF2B5EF4-FFF2-40B4-BE49-F238E27FC236}">
                      <a16:creationId xmlns:a16="http://schemas.microsoft.com/office/drawing/2014/main" id="{99EEAF52-F659-448E-9750-D98247A956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2736952"/>
                  <a:ext cx="260350" cy="122238"/>
                </a:xfrm>
                <a:prstGeom prst="rect">
                  <a:avLst/>
                </a:prstGeom>
                <a:solidFill>
                  <a:srgbClr val="6D6D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67" name="Rectangle 409">
                  <a:extLst>
                    <a:ext uri="{FF2B5EF4-FFF2-40B4-BE49-F238E27FC236}">
                      <a16:creationId xmlns:a16="http://schemas.microsoft.com/office/drawing/2014/main" id="{EB719A36-DC93-4952-A1C4-39F267BEBA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2829027"/>
                  <a:ext cx="260350" cy="122238"/>
                </a:xfrm>
                <a:prstGeom prst="rect">
                  <a:avLst/>
                </a:prstGeom>
                <a:solidFill>
                  <a:srgbClr val="6D6D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68" name="Rectangle 410">
                  <a:extLst>
                    <a:ext uri="{FF2B5EF4-FFF2-40B4-BE49-F238E27FC236}">
                      <a16:creationId xmlns:a16="http://schemas.microsoft.com/office/drawing/2014/main" id="{769B2F4D-36BD-4863-8520-4DCDB02E93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2921102"/>
                  <a:ext cx="260350" cy="120650"/>
                </a:xfrm>
                <a:prstGeom prst="rect">
                  <a:avLst/>
                </a:prstGeom>
                <a:solidFill>
                  <a:srgbClr val="4E4E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69" name="Rectangle 411">
                  <a:extLst>
                    <a:ext uri="{FF2B5EF4-FFF2-40B4-BE49-F238E27FC236}">
                      <a16:creationId xmlns:a16="http://schemas.microsoft.com/office/drawing/2014/main" id="{5FCD785C-5AAB-4DEB-88D8-8314A883D0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3011589"/>
                  <a:ext cx="260350" cy="122238"/>
                </a:xfrm>
                <a:prstGeom prst="rect">
                  <a:avLst/>
                </a:prstGeom>
                <a:solidFill>
                  <a:srgbClr val="4E4E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70" name="Rectangle 412">
                  <a:extLst>
                    <a:ext uri="{FF2B5EF4-FFF2-40B4-BE49-F238E27FC236}">
                      <a16:creationId xmlns:a16="http://schemas.microsoft.com/office/drawing/2014/main" id="{3B04646E-3988-436E-BDA2-D4E1CF2CF8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3103664"/>
                  <a:ext cx="260350" cy="122238"/>
                </a:xfrm>
                <a:prstGeom prst="rect">
                  <a:avLst/>
                </a:prstGeom>
                <a:solidFill>
                  <a:srgbClr val="7D7D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71" name="Rectangle 413">
                  <a:extLst>
                    <a:ext uri="{FF2B5EF4-FFF2-40B4-BE49-F238E27FC236}">
                      <a16:creationId xmlns:a16="http://schemas.microsoft.com/office/drawing/2014/main" id="{F24ED27B-2D4C-4958-A96D-753529909E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3194152"/>
                  <a:ext cx="260350" cy="122238"/>
                </a:xfrm>
                <a:prstGeom prst="rect">
                  <a:avLst/>
                </a:prstGeom>
                <a:solidFill>
                  <a:srgbClr val="7D7D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72" name="Rectangle 414">
                  <a:extLst>
                    <a:ext uri="{FF2B5EF4-FFF2-40B4-BE49-F238E27FC236}">
                      <a16:creationId xmlns:a16="http://schemas.microsoft.com/office/drawing/2014/main" id="{B58B3BD1-AADC-44B6-9FB2-98E3814250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3286227"/>
                  <a:ext cx="260350" cy="122238"/>
                </a:xfrm>
                <a:prstGeom prst="rect">
                  <a:avLst/>
                </a:prstGeom>
                <a:solidFill>
                  <a:srgbClr val="7D7D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73" name="Rectangle 415">
                  <a:extLst>
                    <a:ext uri="{FF2B5EF4-FFF2-40B4-BE49-F238E27FC236}">
                      <a16:creationId xmlns:a16="http://schemas.microsoft.com/office/drawing/2014/main" id="{C348B129-2496-40FA-A99E-3A8D95339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3378302"/>
                  <a:ext cx="260350" cy="120650"/>
                </a:xfrm>
                <a:prstGeom prst="rect">
                  <a:avLst/>
                </a:prstGeom>
                <a:solidFill>
                  <a:srgbClr val="5E5E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74" name="Rectangle 416">
                  <a:extLst>
                    <a:ext uri="{FF2B5EF4-FFF2-40B4-BE49-F238E27FC236}">
                      <a16:creationId xmlns:a16="http://schemas.microsoft.com/office/drawing/2014/main" id="{7FD26BF9-E650-4C1B-8BBC-E543C897C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3468789"/>
                  <a:ext cx="260350" cy="122238"/>
                </a:xfrm>
                <a:prstGeom prst="rect">
                  <a:avLst/>
                </a:prstGeom>
                <a:solidFill>
                  <a:srgbClr val="5E5E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75" name="Rectangle 417">
                  <a:extLst>
                    <a:ext uri="{FF2B5EF4-FFF2-40B4-BE49-F238E27FC236}">
                      <a16:creationId xmlns:a16="http://schemas.microsoft.com/office/drawing/2014/main" id="{A8B8E8AF-791D-4D22-B0C4-C71F2301F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3560864"/>
                  <a:ext cx="260350" cy="122238"/>
                </a:xfrm>
                <a:prstGeom prst="rect">
                  <a:avLst/>
                </a:prstGeom>
                <a:solidFill>
                  <a:srgbClr val="3E3E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76" name="Rectangle 418">
                  <a:extLst>
                    <a:ext uri="{FF2B5EF4-FFF2-40B4-BE49-F238E27FC236}">
                      <a16:creationId xmlns:a16="http://schemas.microsoft.com/office/drawing/2014/main" id="{01182F23-B58E-4A1C-BE76-9C35717FC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3652939"/>
                  <a:ext cx="260350" cy="120650"/>
                </a:xfrm>
                <a:prstGeom prst="rect">
                  <a:avLst/>
                </a:prstGeom>
                <a:solidFill>
                  <a:srgbClr val="6D6D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77" name="Rectangle 419">
                  <a:extLst>
                    <a:ext uri="{FF2B5EF4-FFF2-40B4-BE49-F238E27FC236}">
                      <a16:creationId xmlns:a16="http://schemas.microsoft.com/office/drawing/2014/main" id="{64B08520-3256-4924-A4F7-5B3AF65798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3743427"/>
                  <a:ext cx="260350" cy="122238"/>
                </a:xfrm>
                <a:prstGeom prst="rect">
                  <a:avLst/>
                </a:prstGeom>
                <a:solidFill>
                  <a:srgbClr val="6D6D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78" name="Rectangle 420">
                  <a:extLst>
                    <a:ext uri="{FF2B5EF4-FFF2-40B4-BE49-F238E27FC236}">
                      <a16:creationId xmlns:a16="http://schemas.microsoft.com/office/drawing/2014/main" id="{3E5C6091-FDD9-4D57-AB21-5F0529EEED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3835502"/>
                  <a:ext cx="260350" cy="122238"/>
                </a:xfrm>
                <a:prstGeom prst="rect">
                  <a:avLst/>
                </a:prstGeom>
                <a:solidFill>
                  <a:srgbClr val="6D6D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79" name="Rectangle 421">
                  <a:extLst>
                    <a:ext uri="{FF2B5EF4-FFF2-40B4-BE49-F238E27FC236}">
                      <a16:creationId xmlns:a16="http://schemas.microsoft.com/office/drawing/2014/main" id="{C22A3C64-54D8-4CB3-B8DD-E4142F3365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3927577"/>
                  <a:ext cx="260350" cy="120650"/>
                </a:xfrm>
                <a:prstGeom prst="rect">
                  <a:avLst/>
                </a:prstGeom>
                <a:solidFill>
                  <a:srgbClr val="6D6D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80" name="Rectangle 422">
                  <a:extLst>
                    <a:ext uri="{FF2B5EF4-FFF2-40B4-BE49-F238E27FC236}">
                      <a16:creationId xmlns:a16="http://schemas.microsoft.com/office/drawing/2014/main" id="{C646B876-4522-4818-AE83-18940E137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4018064"/>
                  <a:ext cx="260350" cy="122238"/>
                </a:xfrm>
                <a:prstGeom prst="rect">
                  <a:avLst/>
                </a:prstGeom>
                <a:solidFill>
                  <a:srgbClr val="6D6D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81" name="Rectangle 423">
                  <a:extLst>
                    <a:ext uri="{FF2B5EF4-FFF2-40B4-BE49-F238E27FC236}">
                      <a16:creationId xmlns:a16="http://schemas.microsoft.com/office/drawing/2014/main" id="{17845373-B74E-4425-BCC8-43DC9C415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4110139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82" name="Rectangle 424">
                  <a:extLst>
                    <a:ext uri="{FF2B5EF4-FFF2-40B4-BE49-F238E27FC236}">
                      <a16:creationId xmlns:a16="http://schemas.microsoft.com/office/drawing/2014/main" id="{A430D526-D086-4B56-A4AB-EC88EC834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4202214"/>
                  <a:ext cx="260350" cy="120650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83" name="Rectangle 425">
                  <a:extLst>
                    <a:ext uri="{FF2B5EF4-FFF2-40B4-BE49-F238E27FC236}">
                      <a16:creationId xmlns:a16="http://schemas.microsoft.com/office/drawing/2014/main" id="{9DF1DE87-CB99-4543-9BBF-FF7D49840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4292702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84" name="Rectangle 426">
                  <a:extLst>
                    <a:ext uri="{FF2B5EF4-FFF2-40B4-BE49-F238E27FC236}">
                      <a16:creationId xmlns:a16="http://schemas.microsoft.com/office/drawing/2014/main" id="{4DDB5739-E27A-455D-8D08-2AB7825CDB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4384777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85" name="Rectangle 427">
                  <a:extLst>
                    <a:ext uri="{FF2B5EF4-FFF2-40B4-BE49-F238E27FC236}">
                      <a16:creationId xmlns:a16="http://schemas.microsoft.com/office/drawing/2014/main" id="{D4606446-8D75-4AD1-9634-F72B0A36EA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4475264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86" name="Rectangle 428">
                  <a:extLst>
                    <a:ext uri="{FF2B5EF4-FFF2-40B4-BE49-F238E27FC236}">
                      <a16:creationId xmlns:a16="http://schemas.microsoft.com/office/drawing/2014/main" id="{C1DB331E-78C4-4DD6-9F85-F364E4A368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4567339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87" name="Rectangle 429">
                  <a:extLst>
                    <a:ext uri="{FF2B5EF4-FFF2-40B4-BE49-F238E27FC236}">
                      <a16:creationId xmlns:a16="http://schemas.microsoft.com/office/drawing/2014/main" id="{CDB9DE33-EAB3-438E-B503-5ADFCFAF8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4659414"/>
                  <a:ext cx="260350" cy="120650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88" name="Rectangle 430">
                  <a:extLst>
                    <a:ext uri="{FF2B5EF4-FFF2-40B4-BE49-F238E27FC236}">
                      <a16:creationId xmlns:a16="http://schemas.microsoft.com/office/drawing/2014/main" id="{5BA877C4-D8B1-4087-A1AF-5C0EA13BB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4749902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89" name="Rectangle 431">
                  <a:extLst>
                    <a:ext uri="{FF2B5EF4-FFF2-40B4-BE49-F238E27FC236}">
                      <a16:creationId xmlns:a16="http://schemas.microsoft.com/office/drawing/2014/main" id="{D7B6BE35-C7DA-445B-8A0D-EA3AA225D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4841977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90" name="Rectangle 432">
                  <a:extLst>
                    <a:ext uri="{FF2B5EF4-FFF2-40B4-BE49-F238E27FC236}">
                      <a16:creationId xmlns:a16="http://schemas.microsoft.com/office/drawing/2014/main" id="{A75339A9-522B-4584-8DCD-1384E83EEB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4932464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91" name="Rectangle 433">
                  <a:extLst>
                    <a:ext uri="{FF2B5EF4-FFF2-40B4-BE49-F238E27FC236}">
                      <a16:creationId xmlns:a16="http://schemas.microsoft.com/office/drawing/2014/main" id="{E03FEBEE-4C9E-4339-B0B2-F1E6ECB83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5024539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92" name="Rectangle 434">
                  <a:extLst>
                    <a:ext uri="{FF2B5EF4-FFF2-40B4-BE49-F238E27FC236}">
                      <a16:creationId xmlns:a16="http://schemas.microsoft.com/office/drawing/2014/main" id="{66EE2F63-8ECB-4383-A95D-34135FF1CA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5116614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93" name="Rectangle 435">
                  <a:extLst>
                    <a:ext uri="{FF2B5EF4-FFF2-40B4-BE49-F238E27FC236}">
                      <a16:creationId xmlns:a16="http://schemas.microsoft.com/office/drawing/2014/main" id="{4057CECC-48F8-4B64-B3E0-5125BEDC33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5207102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94" name="Rectangle 436">
                  <a:extLst>
                    <a:ext uri="{FF2B5EF4-FFF2-40B4-BE49-F238E27FC236}">
                      <a16:creationId xmlns:a16="http://schemas.microsoft.com/office/drawing/2014/main" id="{1EEC9E43-DECA-4B69-8E89-03C9564FD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5299177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95" name="Rectangle 437">
                  <a:extLst>
                    <a:ext uri="{FF2B5EF4-FFF2-40B4-BE49-F238E27FC236}">
                      <a16:creationId xmlns:a16="http://schemas.microsoft.com/office/drawing/2014/main" id="{61C36448-B4A8-4DF7-B90C-58DEDDEE4A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5391252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96" name="Rectangle 438">
                  <a:extLst>
                    <a:ext uri="{FF2B5EF4-FFF2-40B4-BE49-F238E27FC236}">
                      <a16:creationId xmlns:a16="http://schemas.microsoft.com/office/drawing/2014/main" id="{53404B2F-924C-4069-8777-A78DB05D0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5481739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97" name="Rectangle 439">
                  <a:extLst>
                    <a:ext uri="{FF2B5EF4-FFF2-40B4-BE49-F238E27FC236}">
                      <a16:creationId xmlns:a16="http://schemas.microsoft.com/office/drawing/2014/main" id="{0935C391-4B1F-425F-9295-5A77F45698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5573814"/>
                  <a:ext cx="260350" cy="122238"/>
                </a:xfrm>
                <a:prstGeom prst="rect">
                  <a:avLst/>
                </a:prstGeom>
                <a:solidFill>
                  <a:srgbClr val="000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98" name="Rectangle 440">
                  <a:extLst>
                    <a:ext uri="{FF2B5EF4-FFF2-40B4-BE49-F238E27FC236}">
                      <a16:creationId xmlns:a16="http://schemas.microsoft.com/office/drawing/2014/main" id="{60531846-FEF9-4639-8416-BB70489033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5665889"/>
                  <a:ext cx="260350" cy="120650"/>
                </a:xfrm>
                <a:prstGeom prst="rect">
                  <a:avLst/>
                </a:prstGeom>
                <a:solidFill>
                  <a:srgbClr val="5E5E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199" name="Rectangle 441">
                  <a:extLst>
                    <a:ext uri="{FF2B5EF4-FFF2-40B4-BE49-F238E27FC236}">
                      <a16:creationId xmlns:a16="http://schemas.microsoft.com/office/drawing/2014/main" id="{09E0A999-1A5F-4362-A58D-145D084FD1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5756377"/>
                  <a:ext cx="260350" cy="122238"/>
                </a:xfrm>
                <a:prstGeom prst="rect">
                  <a:avLst/>
                </a:prstGeom>
                <a:solidFill>
                  <a:srgbClr val="7D7D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00" name="Rectangle 442">
                  <a:extLst>
                    <a:ext uri="{FF2B5EF4-FFF2-40B4-BE49-F238E27FC236}">
                      <a16:creationId xmlns:a16="http://schemas.microsoft.com/office/drawing/2014/main" id="{770CB009-61BF-4D5E-A6EE-0D742C5113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5848452"/>
                  <a:ext cx="260350" cy="122238"/>
                </a:xfrm>
                <a:prstGeom prst="rect">
                  <a:avLst/>
                </a:prstGeom>
                <a:solidFill>
                  <a:srgbClr val="7D7D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01" name="Rectangle 443">
                  <a:extLst>
                    <a:ext uri="{FF2B5EF4-FFF2-40B4-BE49-F238E27FC236}">
                      <a16:creationId xmlns:a16="http://schemas.microsoft.com/office/drawing/2014/main" id="{DD1D0491-C95D-42A5-8D90-B79D158439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5938939"/>
                  <a:ext cx="260350" cy="122238"/>
                </a:xfrm>
                <a:prstGeom prst="rect">
                  <a:avLst/>
                </a:prstGeom>
                <a:solidFill>
                  <a:srgbClr val="7D7D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02" name="Rectangle 444">
                  <a:extLst>
                    <a:ext uri="{FF2B5EF4-FFF2-40B4-BE49-F238E27FC236}">
                      <a16:creationId xmlns:a16="http://schemas.microsoft.com/office/drawing/2014/main" id="{3FC4BA23-6523-4E08-9C68-7F057504A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6031014"/>
                  <a:ext cx="260350" cy="122238"/>
                </a:xfrm>
                <a:prstGeom prst="rect">
                  <a:avLst/>
                </a:prstGeom>
                <a:solidFill>
                  <a:srgbClr val="6D6D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03" name="Rectangle 445">
                  <a:extLst>
                    <a:ext uri="{FF2B5EF4-FFF2-40B4-BE49-F238E27FC236}">
                      <a16:creationId xmlns:a16="http://schemas.microsoft.com/office/drawing/2014/main" id="{A335ED79-6B11-4785-968F-24764E825E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6123089"/>
                  <a:ext cx="260350" cy="122238"/>
                </a:xfrm>
                <a:prstGeom prst="rect">
                  <a:avLst/>
                </a:prstGeom>
                <a:solidFill>
                  <a:srgbClr val="6D6D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04" name="Rectangle 446">
                  <a:extLst>
                    <a:ext uri="{FF2B5EF4-FFF2-40B4-BE49-F238E27FC236}">
                      <a16:creationId xmlns:a16="http://schemas.microsoft.com/office/drawing/2014/main" id="{1837C4F0-FF80-456F-B7E5-06A4BF513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6213577"/>
                  <a:ext cx="260350" cy="122238"/>
                </a:xfrm>
                <a:prstGeom prst="rect">
                  <a:avLst/>
                </a:prstGeom>
                <a:solidFill>
                  <a:srgbClr val="5E5E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05" name="Rectangle 447">
                  <a:extLst>
                    <a:ext uri="{FF2B5EF4-FFF2-40B4-BE49-F238E27FC236}">
                      <a16:creationId xmlns:a16="http://schemas.microsoft.com/office/drawing/2014/main" id="{3485B7AE-6003-498F-BD36-333334F65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6305652"/>
                  <a:ext cx="260350" cy="122238"/>
                </a:xfrm>
                <a:prstGeom prst="rect">
                  <a:avLst/>
                </a:prstGeom>
                <a:solidFill>
                  <a:srgbClr val="4E4E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06" name="Rectangle 448">
                  <a:extLst>
                    <a:ext uri="{FF2B5EF4-FFF2-40B4-BE49-F238E27FC236}">
                      <a16:creationId xmlns:a16="http://schemas.microsoft.com/office/drawing/2014/main" id="{BF8A64CE-57C4-4B56-9994-67E5812363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2554389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07" name="Rectangle 449">
                  <a:extLst>
                    <a:ext uri="{FF2B5EF4-FFF2-40B4-BE49-F238E27FC236}">
                      <a16:creationId xmlns:a16="http://schemas.microsoft.com/office/drawing/2014/main" id="{A15F79C6-AD1B-4ABB-95E8-5881973C61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2646464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08" name="Rectangle 450">
                  <a:extLst>
                    <a:ext uri="{FF2B5EF4-FFF2-40B4-BE49-F238E27FC236}">
                      <a16:creationId xmlns:a16="http://schemas.microsoft.com/office/drawing/2014/main" id="{5E42E258-3935-40B1-A396-FC8D3B7D7F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2736952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09" name="Rectangle 451">
                  <a:extLst>
                    <a:ext uri="{FF2B5EF4-FFF2-40B4-BE49-F238E27FC236}">
                      <a16:creationId xmlns:a16="http://schemas.microsoft.com/office/drawing/2014/main" id="{37B04134-2C6B-4384-88D9-7E304010BB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2829027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10" name="Rectangle 452">
                  <a:extLst>
                    <a:ext uri="{FF2B5EF4-FFF2-40B4-BE49-F238E27FC236}">
                      <a16:creationId xmlns:a16="http://schemas.microsoft.com/office/drawing/2014/main" id="{1D57D60F-44B3-46C3-8145-025F3402E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2921102"/>
                  <a:ext cx="260350" cy="120650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11" name="Rectangle 453">
                  <a:extLst>
                    <a:ext uri="{FF2B5EF4-FFF2-40B4-BE49-F238E27FC236}">
                      <a16:creationId xmlns:a16="http://schemas.microsoft.com/office/drawing/2014/main" id="{01DFAD2E-4C20-41B2-933E-4582833DB1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3011589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12" name="Rectangle 454">
                  <a:extLst>
                    <a:ext uri="{FF2B5EF4-FFF2-40B4-BE49-F238E27FC236}">
                      <a16:creationId xmlns:a16="http://schemas.microsoft.com/office/drawing/2014/main" id="{02DB2C03-9118-4A62-98C3-23D5CF57EE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3103664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13" name="Rectangle 455">
                  <a:extLst>
                    <a:ext uri="{FF2B5EF4-FFF2-40B4-BE49-F238E27FC236}">
                      <a16:creationId xmlns:a16="http://schemas.microsoft.com/office/drawing/2014/main" id="{B666F9A2-85F2-4C5A-A8BD-38B844D02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3194152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14" name="Rectangle 456">
                  <a:extLst>
                    <a:ext uri="{FF2B5EF4-FFF2-40B4-BE49-F238E27FC236}">
                      <a16:creationId xmlns:a16="http://schemas.microsoft.com/office/drawing/2014/main" id="{787056E7-AAFB-4771-ADFA-ABE9BE349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3286227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15" name="Rectangle 457">
                  <a:extLst>
                    <a:ext uri="{FF2B5EF4-FFF2-40B4-BE49-F238E27FC236}">
                      <a16:creationId xmlns:a16="http://schemas.microsoft.com/office/drawing/2014/main" id="{C92CC212-30FC-4342-9DBE-7F682AE3D9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3378302"/>
                  <a:ext cx="260350" cy="120650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16" name="Rectangle 458">
                  <a:extLst>
                    <a:ext uri="{FF2B5EF4-FFF2-40B4-BE49-F238E27FC236}">
                      <a16:creationId xmlns:a16="http://schemas.microsoft.com/office/drawing/2014/main" id="{C5C76CD3-2587-4057-A9B3-AB63ECECED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3468789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17" name="Rectangle 459">
                  <a:extLst>
                    <a:ext uri="{FF2B5EF4-FFF2-40B4-BE49-F238E27FC236}">
                      <a16:creationId xmlns:a16="http://schemas.microsoft.com/office/drawing/2014/main" id="{EB316232-C605-479E-9513-1652801669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3560864"/>
                  <a:ext cx="260350" cy="122238"/>
                </a:xfrm>
                <a:prstGeom prst="rect">
                  <a:avLst/>
                </a:prstGeom>
                <a:solidFill>
                  <a:srgbClr val="7D7D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18" name="Rectangle 460">
                  <a:extLst>
                    <a:ext uri="{FF2B5EF4-FFF2-40B4-BE49-F238E27FC236}">
                      <a16:creationId xmlns:a16="http://schemas.microsoft.com/office/drawing/2014/main" id="{048E8C05-A134-4F7B-A8D5-51DD5A680A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3652939"/>
                  <a:ext cx="260350" cy="120650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19" name="Rectangle 461">
                  <a:extLst>
                    <a:ext uri="{FF2B5EF4-FFF2-40B4-BE49-F238E27FC236}">
                      <a16:creationId xmlns:a16="http://schemas.microsoft.com/office/drawing/2014/main" id="{C60F1F8A-4C78-4177-B703-35FCCB896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3743427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20" name="Rectangle 462">
                  <a:extLst>
                    <a:ext uri="{FF2B5EF4-FFF2-40B4-BE49-F238E27FC236}">
                      <a16:creationId xmlns:a16="http://schemas.microsoft.com/office/drawing/2014/main" id="{9B37DDEE-1D75-4D60-ABDE-FDD28C084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3835502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21" name="Rectangle 463">
                  <a:extLst>
                    <a:ext uri="{FF2B5EF4-FFF2-40B4-BE49-F238E27FC236}">
                      <a16:creationId xmlns:a16="http://schemas.microsoft.com/office/drawing/2014/main" id="{43BED54A-6BB4-4572-83C8-EA748B10B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3927577"/>
                  <a:ext cx="260350" cy="120650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22" name="Rectangle 464">
                  <a:extLst>
                    <a:ext uri="{FF2B5EF4-FFF2-40B4-BE49-F238E27FC236}">
                      <a16:creationId xmlns:a16="http://schemas.microsoft.com/office/drawing/2014/main" id="{01FB4D49-FDE0-4ADC-8890-7DD2472F7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4018064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23" name="Rectangle 465">
                  <a:extLst>
                    <a:ext uri="{FF2B5EF4-FFF2-40B4-BE49-F238E27FC236}">
                      <a16:creationId xmlns:a16="http://schemas.microsoft.com/office/drawing/2014/main" id="{541E45AA-A516-40A3-849D-A00D6FD87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4110139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24" name="Rectangle 466">
                  <a:extLst>
                    <a:ext uri="{FF2B5EF4-FFF2-40B4-BE49-F238E27FC236}">
                      <a16:creationId xmlns:a16="http://schemas.microsoft.com/office/drawing/2014/main" id="{266C599F-8771-48FA-81DC-0A08A0EFA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4202214"/>
                  <a:ext cx="260350" cy="120650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25" name="Rectangle 467">
                  <a:extLst>
                    <a:ext uri="{FF2B5EF4-FFF2-40B4-BE49-F238E27FC236}">
                      <a16:creationId xmlns:a16="http://schemas.microsoft.com/office/drawing/2014/main" id="{20488E68-2A04-414C-A5EA-222E93383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4292702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26" name="Rectangle 468">
                  <a:extLst>
                    <a:ext uri="{FF2B5EF4-FFF2-40B4-BE49-F238E27FC236}">
                      <a16:creationId xmlns:a16="http://schemas.microsoft.com/office/drawing/2014/main" id="{16A49D5D-0C11-4A4D-9EE3-E5C0402F4F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4384777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27" name="Rectangle 469">
                  <a:extLst>
                    <a:ext uri="{FF2B5EF4-FFF2-40B4-BE49-F238E27FC236}">
                      <a16:creationId xmlns:a16="http://schemas.microsoft.com/office/drawing/2014/main" id="{40F6B85C-EBA6-4B9D-8CFA-6FECFD2971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4475264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28" name="Rectangle 470">
                  <a:extLst>
                    <a:ext uri="{FF2B5EF4-FFF2-40B4-BE49-F238E27FC236}">
                      <a16:creationId xmlns:a16="http://schemas.microsoft.com/office/drawing/2014/main" id="{B71AB201-F450-4758-8365-A64EEA5BB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4567339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29" name="Rectangle 471">
                  <a:extLst>
                    <a:ext uri="{FF2B5EF4-FFF2-40B4-BE49-F238E27FC236}">
                      <a16:creationId xmlns:a16="http://schemas.microsoft.com/office/drawing/2014/main" id="{ADAAF042-1C7C-4D75-9A9D-457546DA5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4659414"/>
                  <a:ext cx="260350" cy="120650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30" name="Rectangle 472">
                  <a:extLst>
                    <a:ext uri="{FF2B5EF4-FFF2-40B4-BE49-F238E27FC236}">
                      <a16:creationId xmlns:a16="http://schemas.microsoft.com/office/drawing/2014/main" id="{BA63425A-4384-4BFA-9FDE-14559E8E9E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4749902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31" name="Rectangle 473">
                  <a:extLst>
                    <a:ext uri="{FF2B5EF4-FFF2-40B4-BE49-F238E27FC236}">
                      <a16:creationId xmlns:a16="http://schemas.microsoft.com/office/drawing/2014/main" id="{D9AA5414-99C6-4900-BAF2-CB146529D9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4841977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32" name="Rectangle 474">
                  <a:extLst>
                    <a:ext uri="{FF2B5EF4-FFF2-40B4-BE49-F238E27FC236}">
                      <a16:creationId xmlns:a16="http://schemas.microsoft.com/office/drawing/2014/main" id="{A1386C2B-2EFF-49E7-938F-DD1268152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4932464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33" name="Rectangle 475">
                  <a:extLst>
                    <a:ext uri="{FF2B5EF4-FFF2-40B4-BE49-F238E27FC236}">
                      <a16:creationId xmlns:a16="http://schemas.microsoft.com/office/drawing/2014/main" id="{BA35AAFB-662D-4380-B13A-0B07A21FA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5024539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34" name="Rectangle 476">
                  <a:extLst>
                    <a:ext uri="{FF2B5EF4-FFF2-40B4-BE49-F238E27FC236}">
                      <a16:creationId xmlns:a16="http://schemas.microsoft.com/office/drawing/2014/main" id="{D8E4041C-C531-446B-9D12-FE0C8D6D7F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5116614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35" name="Rectangle 477">
                  <a:extLst>
                    <a:ext uri="{FF2B5EF4-FFF2-40B4-BE49-F238E27FC236}">
                      <a16:creationId xmlns:a16="http://schemas.microsoft.com/office/drawing/2014/main" id="{7536D91A-D0B5-4A0F-90A3-00586310AD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5207102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36" name="Rectangle 478">
                  <a:extLst>
                    <a:ext uri="{FF2B5EF4-FFF2-40B4-BE49-F238E27FC236}">
                      <a16:creationId xmlns:a16="http://schemas.microsoft.com/office/drawing/2014/main" id="{732DDE43-1CDA-43B2-9273-D077D515C3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5299177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37" name="Rectangle 479">
                  <a:extLst>
                    <a:ext uri="{FF2B5EF4-FFF2-40B4-BE49-F238E27FC236}">
                      <a16:creationId xmlns:a16="http://schemas.microsoft.com/office/drawing/2014/main" id="{95973EA6-81FD-49B8-95D4-5BE68B8F2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5391252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38" name="Rectangle 480">
                  <a:extLst>
                    <a:ext uri="{FF2B5EF4-FFF2-40B4-BE49-F238E27FC236}">
                      <a16:creationId xmlns:a16="http://schemas.microsoft.com/office/drawing/2014/main" id="{B1A597CF-4111-428C-B792-3EDB34552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5481739"/>
                  <a:ext cx="260350" cy="122238"/>
                </a:xfrm>
                <a:prstGeom prst="rect">
                  <a:avLst/>
                </a:prstGeom>
                <a:solidFill>
                  <a:srgbClr val="9696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39" name="Rectangle 481">
                  <a:extLst>
                    <a:ext uri="{FF2B5EF4-FFF2-40B4-BE49-F238E27FC236}">
                      <a16:creationId xmlns:a16="http://schemas.microsoft.com/office/drawing/2014/main" id="{3866CE1E-98D6-4CBF-8F59-1A8FC9E15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5573814"/>
                  <a:ext cx="260350" cy="122238"/>
                </a:xfrm>
                <a:prstGeom prst="rect">
                  <a:avLst/>
                </a:prstGeom>
                <a:solidFill>
                  <a:srgbClr val="4E4E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40" name="Rectangle 482">
                  <a:extLst>
                    <a:ext uri="{FF2B5EF4-FFF2-40B4-BE49-F238E27FC236}">
                      <a16:creationId xmlns:a16="http://schemas.microsoft.com/office/drawing/2014/main" id="{9813445C-30A9-4089-BFDC-ABCDBC3A8F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5665889"/>
                  <a:ext cx="260350" cy="120650"/>
                </a:xfrm>
                <a:prstGeom prst="rect">
                  <a:avLst/>
                </a:prstGeom>
                <a:solidFill>
                  <a:srgbClr val="7D7D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41" name="Rectangle 483">
                  <a:extLst>
                    <a:ext uri="{FF2B5EF4-FFF2-40B4-BE49-F238E27FC236}">
                      <a16:creationId xmlns:a16="http://schemas.microsoft.com/office/drawing/2014/main" id="{70E8E385-89AF-4540-851C-1FAD094B5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5756377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42" name="Rectangle 484">
                  <a:extLst>
                    <a:ext uri="{FF2B5EF4-FFF2-40B4-BE49-F238E27FC236}">
                      <a16:creationId xmlns:a16="http://schemas.microsoft.com/office/drawing/2014/main" id="{57A27AB6-EAEA-4C15-B1B6-3FCB6C4A4B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5848452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43" name="Rectangle 485">
                  <a:extLst>
                    <a:ext uri="{FF2B5EF4-FFF2-40B4-BE49-F238E27FC236}">
                      <a16:creationId xmlns:a16="http://schemas.microsoft.com/office/drawing/2014/main" id="{D21F5D9D-ABFB-4DE4-AB7C-1C8CFACFA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5938939"/>
                  <a:ext cx="260350" cy="122238"/>
                </a:xfrm>
                <a:prstGeom prst="rect">
                  <a:avLst/>
                </a:prstGeom>
                <a:solidFill>
                  <a:srgbClr val="8D8D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44" name="Rectangle 486">
                  <a:extLst>
                    <a:ext uri="{FF2B5EF4-FFF2-40B4-BE49-F238E27FC236}">
                      <a16:creationId xmlns:a16="http://schemas.microsoft.com/office/drawing/2014/main" id="{4A7DDA65-2E15-46E7-8F6D-B6B33A651A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6031014"/>
                  <a:ext cx="260350" cy="122238"/>
                </a:xfrm>
                <a:prstGeom prst="rect">
                  <a:avLst/>
                </a:prstGeom>
                <a:solidFill>
                  <a:srgbClr val="7D7D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45" name="Rectangle 487">
                  <a:extLst>
                    <a:ext uri="{FF2B5EF4-FFF2-40B4-BE49-F238E27FC236}">
                      <a16:creationId xmlns:a16="http://schemas.microsoft.com/office/drawing/2014/main" id="{17AB6C20-6115-4F33-8C0D-EBB67DBE23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6123089"/>
                  <a:ext cx="260350" cy="122238"/>
                </a:xfrm>
                <a:prstGeom prst="rect">
                  <a:avLst/>
                </a:prstGeom>
                <a:solidFill>
                  <a:srgbClr val="7D7DF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46" name="Rectangle 488">
                  <a:extLst>
                    <a:ext uri="{FF2B5EF4-FFF2-40B4-BE49-F238E27FC236}">
                      <a16:creationId xmlns:a16="http://schemas.microsoft.com/office/drawing/2014/main" id="{9B12E4D6-4F28-46E4-B534-5280746FE2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6213577"/>
                  <a:ext cx="260350" cy="122238"/>
                </a:xfrm>
                <a:prstGeom prst="rect">
                  <a:avLst/>
                </a:prstGeom>
                <a:solidFill>
                  <a:srgbClr val="6D6D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47" name="Rectangle 489">
                  <a:extLst>
                    <a:ext uri="{FF2B5EF4-FFF2-40B4-BE49-F238E27FC236}">
                      <a16:creationId xmlns:a16="http://schemas.microsoft.com/office/drawing/2014/main" id="{4F8182BF-FB0E-4F13-BF1E-B838D3DE8A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2950" y="6305652"/>
                  <a:ext cx="260350" cy="122238"/>
                </a:xfrm>
                <a:prstGeom prst="rect">
                  <a:avLst/>
                </a:prstGeom>
                <a:solidFill>
                  <a:srgbClr val="5E5E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  <p:sp>
              <p:nvSpPr>
                <p:cNvPr id="248" name="Rectangle 495">
                  <a:extLst>
                    <a:ext uri="{FF2B5EF4-FFF2-40B4-BE49-F238E27FC236}">
                      <a16:creationId xmlns:a16="http://schemas.microsoft.com/office/drawing/2014/main" id="{0105B4E4-7E01-484A-A631-D926C2C0E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8705" y="2560740"/>
                  <a:ext cx="519765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rgbClr val="6C4BAF"/>
                      </a:solidFill>
                      <a:effectLst/>
                      <a:latin typeface="Arial" panose="020B0604020202020204" pitchFamily="34" charset="0"/>
                    </a:rPr>
                    <a:t>SMARCC2</a:t>
                  </a:r>
                  <a:endPara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6C4BAF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49" name="Rectangle 496">
                  <a:extLst>
                    <a:ext uri="{FF2B5EF4-FFF2-40B4-BE49-F238E27FC236}">
                      <a16:creationId xmlns:a16="http://schemas.microsoft.com/office/drawing/2014/main" id="{6636E4DD-85C5-441A-BBC2-1740F9F39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0156" y="2655989"/>
                  <a:ext cx="343609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SATB2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0" name="Rectangle 497">
                  <a:extLst>
                    <a:ext uri="{FF2B5EF4-FFF2-40B4-BE49-F238E27FC236}">
                      <a16:creationId xmlns:a16="http://schemas.microsoft.com/office/drawing/2014/main" id="{B19CC549-1C06-406C-BC8E-1AC3E17FB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9205" y="2746477"/>
                  <a:ext cx="319689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TCF20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1" name="Rectangle 498">
                  <a:extLst>
                    <a:ext uri="{FF2B5EF4-FFF2-40B4-BE49-F238E27FC236}">
                      <a16:creationId xmlns:a16="http://schemas.microsoft.com/office/drawing/2014/main" id="{06FDD3E3-67A2-4377-94F6-2134278D4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243" y="2836964"/>
                  <a:ext cx="406678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WRNIP1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2" name="Rectangle 499">
                  <a:extLst>
                    <a:ext uri="{FF2B5EF4-FFF2-40B4-BE49-F238E27FC236}">
                      <a16:creationId xmlns:a16="http://schemas.microsoft.com/office/drawing/2014/main" id="{15DCDB08-9FAA-4568-94C0-FC813DB2D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2055" y="2927453"/>
                  <a:ext cx="384931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WDHD1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3" name="Rectangle 500">
                  <a:extLst>
                    <a:ext uri="{FF2B5EF4-FFF2-40B4-BE49-F238E27FC236}">
                      <a16:creationId xmlns:a16="http://schemas.microsoft.com/office/drawing/2014/main" id="{D8D44396-0A4F-4160-B0D0-76A8061A27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0156" y="3017940"/>
                  <a:ext cx="343609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TCEA1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4" name="Rectangle 501">
                  <a:extLst>
                    <a:ext uri="{FF2B5EF4-FFF2-40B4-BE49-F238E27FC236}">
                      <a16:creationId xmlns:a16="http://schemas.microsoft.com/office/drawing/2014/main" id="{769EF087-88BC-48BD-B8CA-20DA830EB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6042" y="3113189"/>
                  <a:ext cx="226173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SON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5" name="Rectangle 502">
                  <a:extLst>
                    <a:ext uri="{FF2B5EF4-FFF2-40B4-BE49-F238E27FC236}">
                      <a16:creationId xmlns:a16="http://schemas.microsoft.com/office/drawing/2014/main" id="{553B5F87-DE52-4B9D-A424-74C9AA938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8730" y="3203677"/>
                  <a:ext cx="313163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NIPBL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6" name="Rectangle 503">
                  <a:extLst>
                    <a:ext uri="{FF2B5EF4-FFF2-40B4-BE49-F238E27FC236}">
                      <a16:creationId xmlns:a16="http://schemas.microsoft.com/office/drawing/2014/main" id="{AFE63767-432D-4D24-B0B3-7BBF326258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8730" y="3294164"/>
                  <a:ext cx="315339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EP300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7" name="Rectangle 504">
                  <a:extLst>
                    <a:ext uri="{FF2B5EF4-FFF2-40B4-BE49-F238E27FC236}">
                      <a16:creationId xmlns:a16="http://schemas.microsoft.com/office/drawing/2014/main" id="{FBD239C5-0DF1-4902-AE5D-DFA2B4E271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6330" y="3384653"/>
                  <a:ext cx="469746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HTATSF1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8" name="Rectangle 505">
                  <a:extLst>
                    <a:ext uri="{FF2B5EF4-FFF2-40B4-BE49-F238E27FC236}">
                      <a16:creationId xmlns:a16="http://schemas.microsoft.com/office/drawing/2014/main" id="{9A85180E-112F-48DD-A8A7-ECFAE96658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6343" y="3476727"/>
                  <a:ext cx="367533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NCOR1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9" name="Rectangle 506">
                  <a:extLst>
                    <a:ext uri="{FF2B5EF4-FFF2-40B4-BE49-F238E27FC236}">
                      <a16:creationId xmlns:a16="http://schemas.microsoft.com/office/drawing/2014/main" id="{3E02B1CD-6B15-4C29-A465-CCC606FFB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3018" y="3571977"/>
                  <a:ext cx="297941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ADNP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0" name="Rectangle 507">
                  <a:extLst>
                    <a:ext uri="{FF2B5EF4-FFF2-40B4-BE49-F238E27FC236}">
                      <a16:creationId xmlns:a16="http://schemas.microsoft.com/office/drawing/2014/main" id="{BFD5DA9E-FA31-44FD-95AD-4065482C1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4918" y="3662464"/>
                  <a:ext cx="339260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DHX16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1" name="Rectangle 508">
                  <a:extLst>
                    <a:ext uri="{FF2B5EF4-FFF2-40B4-BE49-F238E27FC236}">
                      <a16:creationId xmlns:a16="http://schemas.microsoft.com/office/drawing/2014/main" id="{93ACF5F2-2E6B-49C2-85C8-49ACD632A2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0804" y="3752952"/>
                  <a:ext cx="221824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DEK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2" name="Rectangle 509">
                  <a:extLst>
                    <a:ext uri="{FF2B5EF4-FFF2-40B4-BE49-F238E27FC236}">
                      <a16:creationId xmlns:a16="http://schemas.microsoft.com/office/drawing/2014/main" id="{AAE4340E-D812-4179-97B3-0C05BCEC1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0804" y="3843439"/>
                  <a:ext cx="219650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TPI1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3" name="Rectangle 510">
                  <a:extLst>
                    <a:ext uri="{FF2B5EF4-FFF2-40B4-BE49-F238E27FC236}">
                      <a16:creationId xmlns:a16="http://schemas.microsoft.com/office/drawing/2014/main" id="{777407D8-FF71-4864-A2FC-B22057299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717" y="3933927"/>
                  <a:ext cx="415377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CD2BP2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4" name="Rectangle 511">
                  <a:extLst>
                    <a:ext uri="{FF2B5EF4-FFF2-40B4-BE49-F238E27FC236}">
                      <a16:creationId xmlns:a16="http://schemas.microsoft.com/office/drawing/2014/main" id="{BFBCD563-34BC-4D47-8EFE-F9CFB559AD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8705" y="4029177"/>
                  <a:ext cx="519765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rgbClr val="6C4BAF"/>
                      </a:solidFill>
                      <a:effectLst/>
                      <a:latin typeface="Arial" panose="020B0604020202020204" pitchFamily="34" charset="0"/>
                    </a:rPr>
                    <a:t>SMARCD1</a:t>
                  </a:r>
                  <a:endPara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6C4BAF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5" name="Rectangle 512">
                  <a:extLst>
                    <a:ext uri="{FF2B5EF4-FFF2-40B4-BE49-F238E27FC236}">
                      <a16:creationId xmlns:a16="http://schemas.microsoft.com/office/drawing/2014/main" id="{33588B10-977B-46EF-99A1-41BB051FB6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4129" y="4119664"/>
                  <a:ext cx="287066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CBR1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6" name="Rectangle 513">
                  <a:extLst>
                    <a:ext uri="{FF2B5EF4-FFF2-40B4-BE49-F238E27FC236}">
                      <a16:creationId xmlns:a16="http://schemas.microsoft.com/office/drawing/2014/main" id="{CB87DA9D-5C9E-4865-8CB8-C7A6118D92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0156" y="4210152"/>
                  <a:ext cx="343609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CTBP1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7" name="Rectangle 514">
                  <a:extLst>
                    <a:ext uri="{FF2B5EF4-FFF2-40B4-BE49-F238E27FC236}">
                      <a16:creationId xmlns:a16="http://schemas.microsoft.com/office/drawing/2014/main" id="{5594C573-3334-4599-8A0A-706EA40E6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7780" y="4300639"/>
                  <a:ext cx="289242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PPIL1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8" name="Rectangle 515">
                  <a:extLst>
                    <a:ext uri="{FF2B5EF4-FFF2-40B4-BE49-F238E27FC236}">
                      <a16:creationId xmlns:a16="http://schemas.microsoft.com/office/drawing/2014/main" id="{462E3B78-B4EC-4127-A1B7-D396FB96A4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4443" y="4391127"/>
                  <a:ext cx="324038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NOSIP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9" name="Rectangle 516">
                  <a:extLst>
                    <a:ext uri="{FF2B5EF4-FFF2-40B4-BE49-F238E27FC236}">
                      <a16:creationId xmlns:a16="http://schemas.microsoft.com/office/drawing/2014/main" id="{EE20835E-3FD9-4BFB-8245-FCFF4BFFA0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9194" y="4486376"/>
                  <a:ext cx="424076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POLR2A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0" name="Rectangle 517">
                  <a:extLst>
                    <a:ext uri="{FF2B5EF4-FFF2-40B4-BE49-F238E27FC236}">
                      <a16:creationId xmlns:a16="http://schemas.microsoft.com/office/drawing/2014/main" id="{921ADDD2-D480-419A-B0DB-02A0E57CA3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9679" y="4576863"/>
                  <a:ext cx="330561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TFAP4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1" name="Rectangle 518">
                  <a:extLst>
                    <a:ext uri="{FF2B5EF4-FFF2-40B4-BE49-F238E27FC236}">
                      <a16:creationId xmlns:a16="http://schemas.microsoft.com/office/drawing/2014/main" id="{B504D60B-CBC3-4754-A0AD-0FB010F74E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4918" y="4667352"/>
                  <a:ext cx="334910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VGLL4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2" name="Rectangle 519">
                  <a:extLst>
                    <a:ext uri="{FF2B5EF4-FFF2-40B4-BE49-F238E27FC236}">
                      <a16:creationId xmlns:a16="http://schemas.microsoft.com/office/drawing/2014/main" id="{729CAF00-5D99-48E9-AD79-2AB1072B9D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4129" y="4757839"/>
                  <a:ext cx="284893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PREP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3" name="Rectangle 520">
                  <a:extLst>
                    <a:ext uri="{FF2B5EF4-FFF2-40B4-BE49-F238E27FC236}">
                      <a16:creationId xmlns:a16="http://schemas.microsoft.com/office/drawing/2014/main" id="{A7CD6AB4-2D48-4AE7-BD46-26A925A39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5855" y="4848327"/>
                  <a:ext cx="461047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HNRNPM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4" name="Rectangle 521">
                  <a:extLst>
                    <a:ext uri="{FF2B5EF4-FFF2-40B4-BE49-F238E27FC236}">
                      <a16:creationId xmlns:a16="http://schemas.microsoft.com/office/drawing/2014/main" id="{43D43FC7-5D7B-47B7-9733-1759EA4C07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9679" y="4943576"/>
                  <a:ext cx="332737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USP48</a:t>
                  </a:r>
                  <a:endPara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5" name="Rectangle 523">
                  <a:extLst>
                    <a:ext uri="{FF2B5EF4-FFF2-40B4-BE49-F238E27FC236}">
                      <a16:creationId xmlns:a16="http://schemas.microsoft.com/office/drawing/2014/main" id="{7A253BF4-0C35-46F1-8D8D-0D1761C6D8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1580" y="5034063"/>
                  <a:ext cx="371882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TRIM33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6" name="Rectangle 524">
                  <a:extLst>
                    <a:ext uri="{FF2B5EF4-FFF2-40B4-BE49-F238E27FC236}">
                      <a16:creationId xmlns:a16="http://schemas.microsoft.com/office/drawing/2014/main" id="{93303A65-AEAA-4E90-9AF1-CA2CF69B44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3180" y="5124552"/>
                  <a:ext cx="267495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DPF2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7" name="Rectangle 525">
                  <a:extLst>
                    <a:ext uri="{FF2B5EF4-FFF2-40B4-BE49-F238E27FC236}">
                      <a16:creationId xmlns:a16="http://schemas.microsoft.com/office/drawing/2014/main" id="{51113475-6ACB-4C83-ADAE-97F944CA6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9679" y="5215039"/>
                  <a:ext cx="330561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 dirty="0">
                      <a:ln>
                        <a:noFill/>
                      </a:ln>
                      <a:solidFill>
                        <a:schemeClr val="accent2">
                          <a:lumMod val="75000"/>
                        </a:schemeClr>
                      </a:solidFill>
                      <a:effectLst/>
                      <a:latin typeface="Arial" panose="020B0604020202020204" pitchFamily="34" charset="0"/>
                    </a:rPr>
                    <a:t>CSTF3</a:t>
                  </a:r>
                  <a:endPara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8" name="Rectangle 526">
                  <a:extLst>
                    <a:ext uri="{FF2B5EF4-FFF2-40B4-BE49-F238E27FC236}">
                      <a16:creationId xmlns:a16="http://schemas.microsoft.com/office/drawing/2014/main" id="{6895D9AB-80FD-416C-B8FD-CF25BAA9A6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6804" y="5305526"/>
                  <a:ext cx="478445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PPP4R3A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" name="Rectangle 527">
                  <a:extLst>
                    <a:ext uri="{FF2B5EF4-FFF2-40B4-BE49-F238E27FC236}">
                      <a16:creationId xmlns:a16="http://schemas.microsoft.com/office/drawing/2014/main" id="{E616BA16-C3DC-462B-8476-09158E2A0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9855" y="5400776"/>
                  <a:ext cx="197903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YY1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0" name="Rectangle 528">
                  <a:extLst>
                    <a:ext uri="{FF2B5EF4-FFF2-40B4-BE49-F238E27FC236}">
                      <a16:creationId xmlns:a16="http://schemas.microsoft.com/office/drawing/2014/main" id="{FB0AFEA4-ECAA-45E6-9536-214086828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1105" y="5491265"/>
                  <a:ext cx="361007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PPM1A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1" name="Rectangle 529">
                  <a:extLst>
                    <a:ext uri="{FF2B5EF4-FFF2-40B4-BE49-F238E27FC236}">
                      <a16:creationId xmlns:a16="http://schemas.microsoft.com/office/drawing/2014/main" id="{EB919F66-3BC3-41C8-95BD-1AC936BD3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4918" y="5581752"/>
                  <a:ext cx="337087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PRPF8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2" name="Rectangle 530">
                  <a:extLst>
                    <a:ext uri="{FF2B5EF4-FFF2-40B4-BE49-F238E27FC236}">
                      <a16:creationId xmlns:a16="http://schemas.microsoft.com/office/drawing/2014/main" id="{E128050E-E9A3-4AA2-B77C-CF926E057B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243" y="5672238"/>
                  <a:ext cx="408853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ANP32E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3" name="Rectangle 531">
                  <a:extLst>
                    <a:ext uri="{FF2B5EF4-FFF2-40B4-BE49-F238E27FC236}">
                      <a16:creationId xmlns:a16="http://schemas.microsoft.com/office/drawing/2014/main" id="{A383F7E0-7B37-48BE-9705-F64D40CAFD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3655" y="5762725"/>
                  <a:ext cx="280543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XRN2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4" name="Rectangle 532">
                  <a:extLst>
                    <a:ext uri="{FF2B5EF4-FFF2-40B4-BE49-F238E27FC236}">
                      <a16:creationId xmlns:a16="http://schemas.microsoft.com/office/drawing/2014/main" id="{EC94A97A-A9E5-44E9-99FF-A340E8CAE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3655" y="5857976"/>
                  <a:ext cx="280543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CBX1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5" name="Rectangle 533">
                  <a:extLst>
                    <a:ext uri="{FF2B5EF4-FFF2-40B4-BE49-F238E27FC236}">
                      <a16:creationId xmlns:a16="http://schemas.microsoft.com/office/drawing/2014/main" id="{9BA6DF9C-F8EF-4B61-BCC8-75424695A1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3655" y="5948464"/>
                  <a:ext cx="278367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POP1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6" name="Rectangle 534">
                  <a:extLst>
                    <a:ext uri="{FF2B5EF4-FFF2-40B4-BE49-F238E27FC236}">
                      <a16:creationId xmlns:a16="http://schemas.microsoft.com/office/drawing/2014/main" id="{4933FA41-7396-434E-83AB-2CBCDB0F72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243" y="6040539"/>
                  <a:ext cx="408853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NUDT21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7" name="Rectangle 535">
                  <a:extLst>
                    <a:ext uri="{FF2B5EF4-FFF2-40B4-BE49-F238E27FC236}">
                      <a16:creationId xmlns:a16="http://schemas.microsoft.com/office/drawing/2014/main" id="{5E545731-ADE4-47D8-9B86-3D5A9A25E6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3493" y="6131026"/>
                  <a:ext cx="306640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GMPS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8" name="Rectangle 536">
                  <a:extLst>
                    <a:ext uri="{FF2B5EF4-FFF2-40B4-BE49-F238E27FC236}">
                      <a16:creationId xmlns:a16="http://schemas.microsoft.com/office/drawing/2014/main" id="{628791A1-BBC3-4FC1-A23B-A53E3BD786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8418" y="6221515"/>
                  <a:ext cx="274018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HAT1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9" name="Rectangle 537">
                  <a:extLst>
                    <a:ext uri="{FF2B5EF4-FFF2-40B4-BE49-F238E27FC236}">
                      <a16:creationId xmlns:a16="http://schemas.microsoft.com/office/drawing/2014/main" id="{3626B583-FED8-4037-930A-3F6AA2D8A8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9679" y="6316764"/>
                  <a:ext cx="330561" cy="118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6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CSTF2</a:t>
                  </a:r>
                  <a:endPara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0" name="Rectangle 539">
                  <a:extLst>
                    <a:ext uri="{FF2B5EF4-FFF2-40B4-BE49-F238E27FC236}">
                      <a16:creationId xmlns:a16="http://schemas.microsoft.com/office/drawing/2014/main" id="{1F333330-DD1F-4EF9-B1FE-385B84B9F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1438" y="2570264"/>
                  <a:ext cx="915987" cy="3841750"/>
                </a:xfrm>
                <a:prstGeom prst="rect">
                  <a:avLst/>
                </a:prstGeom>
                <a:noFill/>
                <a:ln w="2698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/>
                </a:p>
              </p:txBody>
            </p:sp>
          </p:grpSp>
          <p:sp>
            <p:nvSpPr>
              <p:cNvPr id="61" name="Rectangle 306">
                <a:extLst>
                  <a:ext uri="{FF2B5EF4-FFF2-40B4-BE49-F238E27FC236}">
                    <a16:creationId xmlns:a16="http://schemas.microsoft.com/office/drawing/2014/main" id="{9EE4D1D3-191F-4E20-97A9-9AE62D545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832707" y="5927921"/>
                <a:ext cx="201171" cy="125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GFP</a:t>
                </a:r>
                <a:endPara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315">
                <a:extLst>
                  <a:ext uri="{FF2B5EF4-FFF2-40B4-BE49-F238E27FC236}">
                    <a16:creationId xmlns:a16="http://schemas.microsoft.com/office/drawing/2014/main" id="{363BE6E0-84EC-4995-8FBB-12FD8E578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447795" y="6029712"/>
                <a:ext cx="344865" cy="125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mSOX9</a:t>
                </a:r>
                <a:endPara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315">
                <a:extLst>
                  <a:ext uri="{FF2B5EF4-FFF2-40B4-BE49-F238E27FC236}">
                    <a16:creationId xmlns:a16="http://schemas.microsoft.com/office/drawing/2014/main" id="{A11768B0-7617-4C2F-B1CD-7E8E9A156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12380" y="5971203"/>
                <a:ext cx="262754" cy="125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SOX9</a:t>
                </a:r>
                <a:endPara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" name="Rectangle 312">
                <a:extLst>
                  <a:ext uri="{FF2B5EF4-FFF2-40B4-BE49-F238E27FC236}">
                    <a16:creationId xmlns:a16="http://schemas.microsoft.com/office/drawing/2014/main" id="{16D67BB7-AAD3-4B03-A9C0-79C7AB6AF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294" y="5682494"/>
                <a:ext cx="169630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dox</a:t>
                </a:r>
              </a:p>
            </p:txBody>
          </p:sp>
          <p:sp>
            <p:nvSpPr>
              <p:cNvPr id="65" name="Rectangle 312">
                <a:extLst>
                  <a:ext uri="{FF2B5EF4-FFF2-40B4-BE49-F238E27FC236}">
                    <a16:creationId xmlns:a16="http://schemas.microsoft.com/office/drawing/2014/main" id="{69160194-8BD0-441C-AF65-8BC49A12F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432" y="5673829"/>
                <a:ext cx="60893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+</a:t>
                </a:r>
                <a:endParaRPr kumimoji="0" lang="en-US" altLang="en-US" sz="6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" name="Rectangle 312">
                <a:extLst>
                  <a:ext uri="{FF2B5EF4-FFF2-40B4-BE49-F238E27FC236}">
                    <a16:creationId xmlns:a16="http://schemas.microsoft.com/office/drawing/2014/main" id="{7B0B945E-B0F5-430B-9DF1-9796C59E6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534" y="5605049"/>
                <a:ext cx="34796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</a:t>
                </a:r>
                <a:endParaRPr kumimoji="0" lang="en-US" altLang="en-US" sz="6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" name="Rectangle 312">
                <a:extLst>
                  <a:ext uri="{FF2B5EF4-FFF2-40B4-BE49-F238E27FC236}">
                    <a16:creationId xmlns:a16="http://schemas.microsoft.com/office/drawing/2014/main" id="{91190BF7-EABE-4523-9468-26D72471D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811" y="5673829"/>
                <a:ext cx="60893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+</a:t>
                </a:r>
                <a:endParaRPr kumimoji="0" lang="en-US" altLang="en-US" sz="6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" name="Rectangle 312">
                <a:extLst>
                  <a:ext uri="{FF2B5EF4-FFF2-40B4-BE49-F238E27FC236}">
                    <a16:creationId xmlns:a16="http://schemas.microsoft.com/office/drawing/2014/main" id="{C99EA038-A846-4E6B-82D3-8D3E9B0FB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911" y="5673829"/>
                <a:ext cx="60893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+</a:t>
                </a:r>
                <a:endParaRPr kumimoji="0" lang="en-US" altLang="en-US" sz="6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" name="Rectangle 315">
                <a:extLst>
                  <a:ext uri="{FF2B5EF4-FFF2-40B4-BE49-F238E27FC236}">
                    <a16:creationId xmlns:a16="http://schemas.microsoft.com/office/drawing/2014/main" id="{B3689756-70CE-4FBA-A128-6D082EBC7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244453" y="5971203"/>
                <a:ext cx="262754" cy="125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SOX9</a:t>
                </a:r>
                <a:endPara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" name="Rectangle 306">
                <a:extLst>
                  <a:ext uri="{FF2B5EF4-FFF2-40B4-BE49-F238E27FC236}">
                    <a16:creationId xmlns:a16="http://schemas.microsoft.com/office/drawing/2014/main" id="{80802E4C-3B22-4CC7-BAB7-DB41A577B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784313" y="5912057"/>
                <a:ext cx="201171" cy="125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GFP</a:t>
                </a:r>
                <a:endPara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" name="Rectangle 315">
                <a:extLst>
                  <a:ext uri="{FF2B5EF4-FFF2-40B4-BE49-F238E27FC236}">
                    <a16:creationId xmlns:a16="http://schemas.microsoft.com/office/drawing/2014/main" id="{6850AE7F-87C6-4411-8886-70452CBCE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399401" y="6013848"/>
                <a:ext cx="344865" cy="125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mSOX9</a:t>
                </a:r>
                <a:endPara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" name="Rectangle 315">
                <a:extLst>
                  <a:ext uri="{FF2B5EF4-FFF2-40B4-BE49-F238E27FC236}">
                    <a16:creationId xmlns:a16="http://schemas.microsoft.com/office/drawing/2014/main" id="{EC1AF5F8-166D-4C8D-B1E4-279094A64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63986" y="5955338"/>
                <a:ext cx="262754" cy="125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SOX9</a:t>
                </a:r>
                <a:endPara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312">
                <a:extLst>
                  <a:ext uri="{FF2B5EF4-FFF2-40B4-BE49-F238E27FC236}">
                    <a16:creationId xmlns:a16="http://schemas.microsoft.com/office/drawing/2014/main" id="{00F024B2-060F-491A-917A-290E79E30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5900" y="5666631"/>
                <a:ext cx="169630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Arial" panose="020B0604020202020204" pitchFamily="34" charset="0"/>
                  </a:rPr>
                  <a:t>dox</a:t>
                </a:r>
              </a:p>
            </p:txBody>
          </p:sp>
          <p:sp>
            <p:nvSpPr>
              <p:cNvPr id="74" name="Rectangle 312">
                <a:extLst>
                  <a:ext uri="{FF2B5EF4-FFF2-40B4-BE49-F238E27FC236}">
                    <a16:creationId xmlns:a16="http://schemas.microsoft.com/office/drawing/2014/main" id="{44A9F2E3-A7C3-4E9E-A897-D823DB087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038" y="5657964"/>
                <a:ext cx="60893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+</a:t>
                </a:r>
                <a:endParaRPr kumimoji="0" lang="en-US" altLang="en-US" sz="6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" name="Rectangle 312">
                <a:extLst>
                  <a:ext uri="{FF2B5EF4-FFF2-40B4-BE49-F238E27FC236}">
                    <a16:creationId xmlns:a16="http://schemas.microsoft.com/office/drawing/2014/main" id="{DD598DBA-9DB0-424C-BA5C-7CC44A1C0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140" y="5589185"/>
                <a:ext cx="34796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</a:t>
                </a:r>
                <a:endParaRPr kumimoji="0" lang="en-US" altLang="en-US" sz="6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" name="Rectangle 312">
                <a:extLst>
                  <a:ext uri="{FF2B5EF4-FFF2-40B4-BE49-F238E27FC236}">
                    <a16:creationId xmlns:a16="http://schemas.microsoft.com/office/drawing/2014/main" id="{BC3BBD66-EE6B-44B3-B335-E52016F33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9417" y="5657964"/>
                <a:ext cx="60893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+</a:t>
                </a:r>
                <a:endParaRPr kumimoji="0" lang="en-US" altLang="en-US" sz="6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312">
                <a:extLst>
                  <a:ext uri="{FF2B5EF4-FFF2-40B4-BE49-F238E27FC236}">
                    <a16:creationId xmlns:a16="http://schemas.microsoft.com/office/drawing/2014/main" id="{FB54951F-A01E-4D6C-A8CD-D353FEA24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3517" y="5657964"/>
                <a:ext cx="60893" cy="11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+</a:t>
                </a:r>
                <a:endParaRPr kumimoji="0" lang="en-US" altLang="en-US" sz="6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315">
                <a:extLst>
                  <a:ext uri="{FF2B5EF4-FFF2-40B4-BE49-F238E27FC236}">
                    <a16:creationId xmlns:a16="http://schemas.microsoft.com/office/drawing/2014/main" id="{DF964285-2F27-434F-9696-2707B6E1E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196059" y="5955338"/>
                <a:ext cx="262754" cy="125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SOX9</a:t>
                </a:r>
                <a:endPara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13" name="Group 812">
              <a:extLst>
                <a:ext uri="{FF2B5EF4-FFF2-40B4-BE49-F238E27FC236}">
                  <a16:creationId xmlns:a16="http://schemas.microsoft.com/office/drawing/2014/main" id="{6E1C872D-BC10-406C-BF41-4CD3E0885B25}"/>
                </a:ext>
              </a:extLst>
            </p:cNvPr>
            <p:cNvGrpSpPr/>
            <p:nvPr/>
          </p:nvGrpSpPr>
          <p:grpSpPr>
            <a:xfrm>
              <a:off x="9846287" y="888065"/>
              <a:ext cx="1654004" cy="984882"/>
              <a:chOff x="1523877" y="2944331"/>
              <a:chExt cx="2307652" cy="2382856"/>
            </a:xfrm>
          </p:grpSpPr>
          <p:pic>
            <p:nvPicPr>
              <p:cNvPr id="814" name="Picture 2" descr="Image result for DNA image sketch">
                <a:extLst>
                  <a:ext uri="{FF2B5EF4-FFF2-40B4-BE49-F238E27FC236}">
                    <a16:creationId xmlns:a16="http://schemas.microsoft.com/office/drawing/2014/main" id="{DFC59CF9-E9B7-4008-8429-27687124E2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8" r="28639" b="20400"/>
              <a:stretch/>
            </p:blipFill>
            <p:spPr bwMode="auto">
              <a:xfrm rot="5400000">
                <a:off x="2286964" y="3818026"/>
                <a:ext cx="976503" cy="20418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15" name="Group 814">
                <a:extLst>
                  <a:ext uri="{FF2B5EF4-FFF2-40B4-BE49-F238E27FC236}">
                    <a16:creationId xmlns:a16="http://schemas.microsoft.com/office/drawing/2014/main" id="{0B9F7A2A-3737-47E9-B31F-A0AD19B79808}"/>
                  </a:ext>
                </a:extLst>
              </p:cNvPr>
              <p:cNvGrpSpPr/>
              <p:nvPr/>
            </p:nvGrpSpPr>
            <p:grpSpPr>
              <a:xfrm>
                <a:off x="1949347" y="3749961"/>
                <a:ext cx="1228494" cy="728455"/>
                <a:chOff x="4636611" y="2115336"/>
                <a:chExt cx="1313324" cy="748145"/>
              </a:xfrm>
            </p:grpSpPr>
            <p:sp>
              <p:nvSpPr>
                <p:cNvPr id="834" name="Hexagon 833">
                  <a:extLst>
                    <a:ext uri="{FF2B5EF4-FFF2-40B4-BE49-F238E27FC236}">
                      <a16:creationId xmlns:a16="http://schemas.microsoft.com/office/drawing/2014/main" id="{4782E63D-06C3-414F-9224-CCC51095D3F6}"/>
                    </a:ext>
                  </a:extLst>
                </p:cNvPr>
                <p:cNvSpPr/>
                <p:nvPr/>
              </p:nvSpPr>
              <p:spPr>
                <a:xfrm>
                  <a:off x="4670101" y="2115336"/>
                  <a:ext cx="1206576" cy="748145"/>
                </a:xfrm>
                <a:prstGeom prst="hexag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5" name="TextBox 834">
                  <a:extLst>
                    <a:ext uri="{FF2B5EF4-FFF2-40B4-BE49-F238E27FC236}">
                      <a16:creationId xmlns:a16="http://schemas.microsoft.com/office/drawing/2014/main" id="{2035F63C-7269-4D0D-A4C5-6622B83277C8}"/>
                    </a:ext>
                  </a:extLst>
                </p:cNvPr>
                <p:cNvSpPr txBox="1"/>
                <p:nvPr/>
              </p:nvSpPr>
              <p:spPr>
                <a:xfrm>
                  <a:off x="4636611" y="2157581"/>
                  <a:ext cx="1313324" cy="68829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SOX9</a:t>
                  </a:r>
                </a:p>
              </p:txBody>
            </p:sp>
          </p:grpSp>
          <p:grpSp>
            <p:nvGrpSpPr>
              <p:cNvPr id="816" name="Group 815">
                <a:extLst>
                  <a:ext uri="{FF2B5EF4-FFF2-40B4-BE49-F238E27FC236}">
                    <a16:creationId xmlns:a16="http://schemas.microsoft.com/office/drawing/2014/main" id="{EF7EEC3D-9AD4-4F1A-B6A2-39E368AFE865}"/>
                  </a:ext>
                </a:extLst>
              </p:cNvPr>
              <p:cNvGrpSpPr/>
              <p:nvPr/>
            </p:nvGrpSpPr>
            <p:grpSpPr>
              <a:xfrm>
                <a:off x="1523877" y="3574534"/>
                <a:ext cx="637416" cy="670180"/>
                <a:chOff x="1262729" y="2146708"/>
                <a:chExt cx="2121785" cy="1108389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832" name="Oval 831">
                  <a:extLst>
                    <a:ext uri="{FF2B5EF4-FFF2-40B4-BE49-F238E27FC236}">
                      <a16:creationId xmlns:a16="http://schemas.microsoft.com/office/drawing/2014/main" id="{2048365B-F45A-4797-8CBE-2A3D5BEE6E10}"/>
                    </a:ext>
                  </a:extLst>
                </p:cNvPr>
                <p:cNvSpPr/>
                <p:nvPr/>
              </p:nvSpPr>
              <p:spPr>
                <a:xfrm>
                  <a:off x="1673472" y="2177935"/>
                  <a:ext cx="1313326" cy="748145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3" name="TextBox 832">
                  <a:extLst>
                    <a:ext uri="{FF2B5EF4-FFF2-40B4-BE49-F238E27FC236}">
                      <a16:creationId xmlns:a16="http://schemas.microsoft.com/office/drawing/2014/main" id="{5FE76007-1F38-4BDC-AB7C-146E8EEA077C}"/>
                    </a:ext>
                  </a:extLst>
                </p:cNvPr>
                <p:cNvSpPr txBox="1"/>
                <p:nvPr/>
              </p:nvSpPr>
              <p:spPr>
                <a:xfrm>
                  <a:off x="1262729" y="2146708"/>
                  <a:ext cx="2121785" cy="1108389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V5</a:t>
                  </a:r>
                </a:p>
              </p:txBody>
            </p:sp>
          </p:grpSp>
          <p:grpSp>
            <p:nvGrpSpPr>
              <p:cNvPr id="817" name="Group 816">
                <a:extLst>
                  <a:ext uri="{FF2B5EF4-FFF2-40B4-BE49-F238E27FC236}">
                    <a16:creationId xmlns:a16="http://schemas.microsoft.com/office/drawing/2014/main" id="{367E2638-BA9A-462D-A433-9478C8A0B5B1}"/>
                  </a:ext>
                </a:extLst>
              </p:cNvPr>
              <p:cNvGrpSpPr/>
              <p:nvPr/>
            </p:nvGrpSpPr>
            <p:grpSpPr>
              <a:xfrm>
                <a:off x="2353146" y="4523258"/>
                <a:ext cx="422069" cy="75393"/>
                <a:chOff x="8378538" y="3242434"/>
                <a:chExt cx="914432" cy="114246"/>
              </a:xfrm>
            </p:grpSpPr>
            <p:sp>
              <p:nvSpPr>
                <p:cNvPr id="830" name="Rectangle: Single Corner Rounded 829">
                  <a:extLst>
                    <a:ext uri="{FF2B5EF4-FFF2-40B4-BE49-F238E27FC236}">
                      <a16:creationId xmlns:a16="http://schemas.microsoft.com/office/drawing/2014/main" id="{24B95D13-4592-47C9-988D-C1597A7423F9}"/>
                    </a:ext>
                  </a:extLst>
                </p:cNvPr>
                <p:cNvSpPr/>
                <p:nvPr/>
              </p:nvSpPr>
              <p:spPr>
                <a:xfrm rot="2465259">
                  <a:off x="8459038" y="3249081"/>
                  <a:ext cx="833932" cy="107599"/>
                </a:xfrm>
                <a:prstGeom prst="round1Rect">
                  <a:avLst/>
                </a:prstGeom>
                <a:solidFill>
                  <a:srgbClr val="C0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31" name="Rectangle: Single Corner Rounded 830">
                  <a:extLst>
                    <a:ext uri="{FF2B5EF4-FFF2-40B4-BE49-F238E27FC236}">
                      <a16:creationId xmlns:a16="http://schemas.microsoft.com/office/drawing/2014/main" id="{2020D5D9-C931-4B8A-ACBF-A0A5344289C1}"/>
                    </a:ext>
                  </a:extLst>
                </p:cNvPr>
                <p:cNvSpPr/>
                <p:nvPr/>
              </p:nvSpPr>
              <p:spPr>
                <a:xfrm rot="19134741" flipH="1">
                  <a:off x="8378538" y="3242434"/>
                  <a:ext cx="833932" cy="60044"/>
                </a:xfrm>
                <a:prstGeom prst="round1Rect">
                  <a:avLst/>
                </a:prstGeom>
                <a:solidFill>
                  <a:srgbClr val="C0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818" name="Group 817">
                <a:extLst>
                  <a:ext uri="{FF2B5EF4-FFF2-40B4-BE49-F238E27FC236}">
                    <a16:creationId xmlns:a16="http://schemas.microsoft.com/office/drawing/2014/main" id="{BD520DE3-DF15-4CE5-843E-690F91875FFE}"/>
                  </a:ext>
                </a:extLst>
              </p:cNvPr>
              <p:cNvGrpSpPr/>
              <p:nvPr/>
            </p:nvGrpSpPr>
            <p:grpSpPr>
              <a:xfrm>
                <a:off x="1953074" y="4548514"/>
                <a:ext cx="422069" cy="75393"/>
                <a:chOff x="8378538" y="3242434"/>
                <a:chExt cx="914432" cy="114246"/>
              </a:xfrm>
            </p:grpSpPr>
            <p:sp>
              <p:nvSpPr>
                <p:cNvPr id="828" name="Rectangle: Single Corner Rounded 827">
                  <a:extLst>
                    <a:ext uri="{FF2B5EF4-FFF2-40B4-BE49-F238E27FC236}">
                      <a16:creationId xmlns:a16="http://schemas.microsoft.com/office/drawing/2014/main" id="{CE88389C-9BD9-4A6C-BD5B-E00D135B1491}"/>
                    </a:ext>
                  </a:extLst>
                </p:cNvPr>
                <p:cNvSpPr/>
                <p:nvPr/>
              </p:nvSpPr>
              <p:spPr>
                <a:xfrm rot="2465259">
                  <a:off x="8459038" y="3249081"/>
                  <a:ext cx="833932" cy="107599"/>
                </a:xfrm>
                <a:prstGeom prst="round1Rect">
                  <a:avLst/>
                </a:prstGeom>
                <a:solidFill>
                  <a:srgbClr val="C0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29" name="Rectangle: Single Corner Rounded 828">
                  <a:extLst>
                    <a:ext uri="{FF2B5EF4-FFF2-40B4-BE49-F238E27FC236}">
                      <a16:creationId xmlns:a16="http://schemas.microsoft.com/office/drawing/2014/main" id="{BB122169-00BF-4491-9BFE-FC6DA9C918FE}"/>
                    </a:ext>
                  </a:extLst>
                </p:cNvPr>
                <p:cNvSpPr/>
                <p:nvPr/>
              </p:nvSpPr>
              <p:spPr>
                <a:xfrm rot="19134741" flipH="1">
                  <a:off x="8378538" y="3242434"/>
                  <a:ext cx="833932" cy="60044"/>
                </a:xfrm>
                <a:prstGeom prst="round1Rect">
                  <a:avLst/>
                </a:prstGeom>
                <a:solidFill>
                  <a:srgbClr val="C0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819" name="Group 818">
                <a:extLst>
                  <a:ext uri="{FF2B5EF4-FFF2-40B4-BE49-F238E27FC236}">
                    <a16:creationId xmlns:a16="http://schemas.microsoft.com/office/drawing/2014/main" id="{A4788F82-1D27-4DCA-9D09-7D5FE7716C9D}"/>
                  </a:ext>
                </a:extLst>
              </p:cNvPr>
              <p:cNvGrpSpPr/>
              <p:nvPr/>
            </p:nvGrpSpPr>
            <p:grpSpPr>
              <a:xfrm>
                <a:off x="2766368" y="4541898"/>
                <a:ext cx="422069" cy="75393"/>
                <a:chOff x="8378538" y="3242434"/>
                <a:chExt cx="914432" cy="114246"/>
              </a:xfrm>
            </p:grpSpPr>
            <p:sp>
              <p:nvSpPr>
                <p:cNvPr id="826" name="Rectangle: Single Corner Rounded 825">
                  <a:extLst>
                    <a:ext uri="{FF2B5EF4-FFF2-40B4-BE49-F238E27FC236}">
                      <a16:creationId xmlns:a16="http://schemas.microsoft.com/office/drawing/2014/main" id="{34745BD3-DEF6-4442-9BD1-3806CF69B71E}"/>
                    </a:ext>
                  </a:extLst>
                </p:cNvPr>
                <p:cNvSpPr/>
                <p:nvPr/>
              </p:nvSpPr>
              <p:spPr>
                <a:xfrm rot="2465259">
                  <a:off x="8459038" y="3249081"/>
                  <a:ext cx="833932" cy="107599"/>
                </a:xfrm>
                <a:prstGeom prst="round1Rect">
                  <a:avLst/>
                </a:prstGeom>
                <a:solidFill>
                  <a:srgbClr val="C0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827" name="Rectangle: Single Corner Rounded 826">
                  <a:extLst>
                    <a:ext uri="{FF2B5EF4-FFF2-40B4-BE49-F238E27FC236}">
                      <a16:creationId xmlns:a16="http://schemas.microsoft.com/office/drawing/2014/main" id="{D5FD0E9F-3A33-4368-9823-8E18842F5E10}"/>
                    </a:ext>
                  </a:extLst>
                </p:cNvPr>
                <p:cNvSpPr/>
                <p:nvPr/>
              </p:nvSpPr>
              <p:spPr>
                <a:xfrm rot="19134741" flipH="1">
                  <a:off x="8378538" y="3242434"/>
                  <a:ext cx="833932" cy="60044"/>
                </a:xfrm>
                <a:prstGeom prst="round1Rect">
                  <a:avLst/>
                </a:prstGeom>
                <a:solidFill>
                  <a:srgbClr val="C0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820" name="Group 819">
                <a:extLst>
                  <a:ext uri="{FF2B5EF4-FFF2-40B4-BE49-F238E27FC236}">
                    <a16:creationId xmlns:a16="http://schemas.microsoft.com/office/drawing/2014/main" id="{C3298BDF-9390-4816-8177-67DDC3C283E1}"/>
                  </a:ext>
                </a:extLst>
              </p:cNvPr>
              <p:cNvGrpSpPr/>
              <p:nvPr/>
            </p:nvGrpSpPr>
            <p:grpSpPr>
              <a:xfrm>
                <a:off x="2995414" y="3334952"/>
                <a:ext cx="836115" cy="743987"/>
                <a:chOff x="4601015" y="2094793"/>
                <a:chExt cx="1313324" cy="764097"/>
              </a:xfrm>
            </p:grpSpPr>
            <p:sp>
              <p:nvSpPr>
                <p:cNvPr id="824" name="Hexagon 823">
                  <a:extLst>
                    <a:ext uri="{FF2B5EF4-FFF2-40B4-BE49-F238E27FC236}">
                      <a16:creationId xmlns:a16="http://schemas.microsoft.com/office/drawing/2014/main" id="{0F464092-5A07-4BB9-8FEC-0BA315212387}"/>
                    </a:ext>
                  </a:extLst>
                </p:cNvPr>
                <p:cNvSpPr/>
                <p:nvPr/>
              </p:nvSpPr>
              <p:spPr>
                <a:xfrm>
                  <a:off x="4636611" y="2094793"/>
                  <a:ext cx="1206575" cy="748145"/>
                </a:xfrm>
                <a:prstGeom prst="hexagon">
                  <a:avLst/>
                </a:prstGeom>
                <a:solidFill>
                  <a:srgbClr val="CC99FF"/>
                </a:solidFill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5" name="TextBox 824">
                  <a:extLst>
                    <a:ext uri="{FF2B5EF4-FFF2-40B4-BE49-F238E27FC236}">
                      <a16:creationId xmlns:a16="http://schemas.microsoft.com/office/drawing/2014/main" id="{8DEFE855-D394-45AE-9AB3-6A14789DC5A8}"/>
                    </a:ext>
                  </a:extLst>
                </p:cNvPr>
                <p:cNvSpPr txBox="1"/>
                <p:nvPr/>
              </p:nvSpPr>
              <p:spPr>
                <a:xfrm>
                  <a:off x="4601015" y="2170595"/>
                  <a:ext cx="1313324" cy="68829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</a:t>
                  </a:r>
                </a:p>
              </p:txBody>
            </p:sp>
          </p:grpSp>
          <p:grpSp>
            <p:nvGrpSpPr>
              <p:cNvPr id="821" name="Group 820">
                <a:extLst>
                  <a:ext uri="{FF2B5EF4-FFF2-40B4-BE49-F238E27FC236}">
                    <a16:creationId xmlns:a16="http://schemas.microsoft.com/office/drawing/2014/main" id="{F6800E26-D1BE-4DF2-863B-B24AADFF4057}"/>
                  </a:ext>
                </a:extLst>
              </p:cNvPr>
              <p:cNvGrpSpPr/>
              <p:nvPr/>
            </p:nvGrpSpPr>
            <p:grpSpPr>
              <a:xfrm>
                <a:off x="2134205" y="2944331"/>
                <a:ext cx="836115" cy="749327"/>
                <a:chOff x="4618813" y="2115336"/>
                <a:chExt cx="1313324" cy="769581"/>
              </a:xfrm>
            </p:grpSpPr>
            <p:sp>
              <p:nvSpPr>
                <p:cNvPr id="822" name="Hexagon 821">
                  <a:extLst>
                    <a:ext uri="{FF2B5EF4-FFF2-40B4-BE49-F238E27FC236}">
                      <a16:creationId xmlns:a16="http://schemas.microsoft.com/office/drawing/2014/main" id="{5BB0A6B9-2FB9-46D7-98AB-B5C66325C705}"/>
                    </a:ext>
                  </a:extLst>
                </p:cNvPr>
                <p:cNvSpPr/>
                <p:nvPr/>
              </p:nvSpPr>
              <p:spPr>
                <a:xfrm>
                  <a:off x="4670101" y="2115336"/>
                  <a:ext cx="1206576" cy="748145"/>
                </a:xfrm>
                <a:prstGeom prst="hexagon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rgbClr val="0000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23" name="TextBox 822">
                  <a:extLst>
                    <a:ext uri="{FF2B5EF4-FFF2-40B4-BE49-F238E27FC236}">
                      <a16:creationId xmlns:a16="http://schemas.microsoft.com/office/drawing/2014/main" id="{07C69ABF-6BF7-442C-A9B8-A0209034C5A4}"/>
                    </a:ext>
                  </a:extLst>
                </p:cNvPr>
                <p:cNvSpPr txBox="1"/>
                <p:nvPr/>
              </p:nvSpPr>
              <p:spPr>
                <a:xfrm>
                  <a:off x="4618813" y="2196622"/>
                  <a:ext cx="1313324" cy="68829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</a:p>
              </p:txBody>
            </p:sp>
          </p:grpSp>
        </p:grpSp>
        <p:sp>
          <p:nvSpPr>
            <p:cNvPr id="1009" name="Arrow: Right 1008">
              <a:extLst>
                <a:ext uri="{FF2B5EF4-FFF2-40B4-BE49-F238E27FC236}">
                  <a16:creationId xmlns:a16="http://schemas.microsoft.com/office/drawing/2014/main" id="{07321AFB-9D4F-4972-9C1A-DDF72E57E3AD}"/>
                </a:ext>
              </a:extLst>
            </p:cNvPr>
            <p:cNvSpPr/>
            <p:nvPr/>
          </p:nvSpPr>
          <p:spPr>
            <a:xfrm>
              <a:off x="7614508" y="2772910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1" name="Arrow: Right 1010">
            <a:extLst>
              <a:ext uri="{FF2B5EF4-FFF2-40B4-BE49-F238E27FC236}">
                <a16:creationId xmlns:a16="http://schemas.microsoft.com/office/drawing/2014/main" id="{E8291985-4F94-4514-9F00-DF1084FC5384}"/>
              </a:ext>
            </a:extLst>
          </p:cNvPr>
          <p:cNvSpPr/>
          <p:nvPr/>
        </p:nvSpPr>
        <p:spPr>
          <a:xfrm rot="10800000">
            <a:off x="3364074" y="17418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1007" grpId="0" animBg="1"/>
      <p:bldP spid="10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CAA77A4F-0409-F54A-865A-B0FBBF4AC625}"/>
              </a:ext>
            </a:extLst>
          </p:cNvPr>
          <p:cNvGrpSpPr/>
          <p:nvPr/>
        </p:nvGrpSpPr>
        <p:grpSpPr>
          <a:xfrm>
            <a:off x="3901618" y="1898240"/>
            <a:ext cx="2341440" cy="2425085"/>
            <a:chOff x="4217918" y="4002087"/>
            <a:chExt cx="1919010" cy="1815663"/>
          </a:xfrm>
          <a:noFill/>
        </p:grpSpPr>
        <p:sp>
          <p:nvSpPr>
            <p:cNvPr id="100" name="Rectangle 449">
              <a:extLst>
                <a:ext uri="{FF2B5EF4-FFF2-40B4-BE49-F238E27FC236}">
                  <a16:creationId xmlns:a16="http://schemas.microsoft.com/office/drawing/2014/main" id="{1E03C66E-C463-8547-A9D0-CC2948529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0">
              <a:extLst>
                <a:ext uri="{FF2B5EF4-FFF2-40B4-BE49-F238E27FC236}">
                  <a16:creationId xmlns:a16="http://schemas.microsoft.com/office/drawing/2014/main" id="{57027CDF-2927-9646-A626-0E587E50D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451">
              <a:extLst>
                <a:ext uri="{FF2B5EF4-FFF2-40B4-BE49-F238E27FC236}">
                  <a16:creationId xmlns:a16="http://schemas.microsoft.com/office/drawing/2014/main" id="{6362A81B-9339-934D-9AA4-083313018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2872" y="4800920"/>
              <a:ext cx="30505" cy="188295"/>
            </a:xfrm>
            <a:prstGeom prst="line">
              <a:avLst/>
            </a:pr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54">
              <a:extLst>
                <a:ext uri="{FF2B5EF4-FFF2-40B4-BE49-F238E27FC236}">
                  <a16:creationId xmlns:a16="http://schemas.microsoft.com/office/drawing/2014/main" id="{DBD58FF0-B7C8-534F-BCD2-85FE35C43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391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455">
              <a:extLst>
                <a:ext uri="{FF2B5EF4-FFF2-40B4-BE49-F238E27FC236}">
                  <a16:creationId xmlns:a16="http://schemas.microsoft.com/office/drawing/2014/main" id="{6B18A3E1-5DA3-0043-A45D-F2D5F111CD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5391" y="4361562"/>
              <a:ext cx="201327" cy="313826"/>
            </a:xfrm>
            <a:prstGeom prst="line">
              <a:avLst/>
            </a:pr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5" name="Picture 458">
              <a:extLst>
                <a:ext uri="{FF2B5EF4-FFF2-40B4-BE49-F238E27FC236}">
                  <a16:creationId xmlns:a16="http://schemas.microsoft.com/office/drawing/2014/main" id="{45E954E2-DB1D-B646-8B6E-8B399CC8D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459">
              <a:extLst>
                <a:ext uri="{FF2B5EF4-FFF2-40B4-BE49-F238E27FC236}">
                  <a16:creationId xmlns:a16="http://schemas.microsoft.com/office/drawing/2014/main" id="{91D6A809-731D-D84A-9506-9973DC86F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460">
              <a:extLst>
                <a:ext uri="{FF2B5EF4-FFF2-40B4-BE49-F238E27FC236}">
                  <a16:creationId xmlns:a16="http://schemas.microsoft.com/office/drawing/2014/main" id="{34683EE4-226C-3549-8D4C-894655110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461">
              <a:extLst>
                <a:ext uri="{FF2B5EF4-FFF2-40B4-BE49-F238E27FC236}">
                  <a16:creationId xmlns:a16="http://schemas.microsoft.com/office/drawing/2014/main" id="{455B3692-FD7E-EC49-9EB5-09DE8358B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462">
              <a:extLst>
                <a:ext uri="{FF2B5EF4-FFF2-40B4-BE49-F238E27FC236}">
                  <a16:creationId xmlns:a16="http://schemas.microsoft.com/office/drawing/2014/main" id="{34400670-728B-9C44-8947-F276BAA8C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463">
              <a:extLst>
                <a:ext uri="{FF2B5EF4-FFF2-40B4-BE49-F238E27FC236}">
                  <a16:creationId xmlns:a16="http://schemas.microsoft.com/office/drawing/2014/main" id="{445CD80F-234F-5648-9CFB-9D302CD4B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464">
              <a:extLst>
                <a:ext uri="{FF2B5EF4-FFF2-40B4-BE49-F238E27FC236}">
                  <a16:creationId xmlns:a16="http://schemas.microsoft.com/office/drawing/2014/main" id="{A5F5A0FA-FF97-3440-A563-A0E10C590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465">
              <a:extLst>
                <a:ext uri="{FF2B5EF4-FFF2-40B4-BE49-F238E27FC236}">
                  <a16:creationId xmlns:a16="http://schemas.microsoft.com/office/drawing/2014/main" id="{0FE2DFC9-A467-C042-8317-17E2A00C9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466">
              <a:extLst>
                <a:ext uri="{FF2B5EF4-FFF2-40B4-BE49-F238E27FC236}">
                  <a16:creationId xmlns:a16="http://schemas.microsoft.com/office/drawing/2014/main" id="{A826399D-38ED-2D44-B598-AC8A704A5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0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67">
              <a:extLst>
                <a:ext uri="{FF2B5EF4-FFF2-40B4-BE49-F238E27FC236}">
                  <a16:creationId xmlns:a16="http://schemas.microsoft.com/office/drawing/2014/main" id="{A05C4F83-39D5-CD4B-A8DA-8643884D7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68">
              <a:extLst>
                <a:ext uri="{FF2B5EF4-FFF2-40B4-BE49-F238E27FC236}">
                  <a16:creationId xmlns:a16="http://schemas.microsoft.com/office/drawing/2014/main" id="{7B1B811A-572C-5842-BC1A-F45088581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33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69">
              <a:extLst>
                <a:ext uri="{FF2B5EF4-FFF2-40B4-BE49-F238E27FC236}">
                  <a16:creationId xmlns:a16="http://schemas.microsoft.com/office/drawing/2014/main" id="{2877C273-6D95-084C-BF7E-673B30AD1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244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70">
              <a:extLst>
                <a:ext uri="{FF2B5EF4-FFF2-40B4-BE49-F238E27FC236}">
                  <a16:creationId xmlns:a16="http://schemas.microsoft.com/office/drawing/2014/main" id="{2B6FC589-DF2B-ED44-A3AA-01FB91273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15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71">
              <a:extLst>
                <a:ext uri="{FF2B5EF4-FFF2-40B4-BE49-F238E27FC236}">
                  <a16:creationId xmlns:a16="http://schemas.microsoft.com/office/drawing/2014/main" id="{E849C325-F002-9E46-9B9D-E98A1177A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85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72">
              <a:extLst>
                <a:ext uri="{FF2B5EF4-FFF2-40B4-BE49-F238E27FC236}">
                  <a16:creationId xmlns:a16="http://schemas.microsoft.com/office/drawing/2014/main" id="{D5CFCCBD-74C5-484C-99B8-9FB2537D4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46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73">
              <a:extLst>
                <a:ext uri="{FF2B5EF4-FFF2-40B4-BE49-F238E27FC236}">
                  <a16:creationId xmlns:a16="http://schemas.microsoft.com/office/drawing/2014/main" id="{71DC5D52-F0C4-334A-9108-3BAAE4024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06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474">
              <a:extLst>
                <a:ext uri="{FF2B5EF4-FFF2-40B4-BE49-F238E27FC236}">
                  <a16:creationId xmlns:a16="http://schemas.microsoft.com/office/drawing/2014/main" id="{A5D80BFF-0CF3-3F43-A026-B3397083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469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477">
              <a:extLst>
                <a:ext uri="{FF2B5EF4-FFF2-40B4-BE49-F238E27FC236}">
                  <a16:creationId xmlns:a16="http://schemas.microsoft.com/office/drawing/2014/main" id="{264A5F4D-75F4-974A-8951-EE182671E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369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478">
              <a:extLst>
                <a:ext uri="{FF2B5EF4-FFF2-40B4-BE49-F238E27FC236}">
                  <a16:creationId xmlns:a16="http://schemas.microsoft.com/office/drawing/2014/main" id="{E6978121-0339-944A-93FA-B02ACD4FF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50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479">
              <a:extLst>
                <a:ext uri="{FF2B5EF4-FFF2-40B4-BE49-F238E27FC236}">
                  <a16:creationId xmlns:a16="http://schemas.microsoft.com/office/drawing/2014/main" id="{B356E4EB-FC48-814D-922B-8336355A5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81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480">
              <a:extLst>
                <a:ext uri="{FF2B5EF4-FFF2-40B4-BE49-F238E27FC236}">
                  <a16:creationId xmlns:a16="http://schemas.microsoft.com/office/drawing/2014/main" id="{E510F37B-DA50-B941-83B8-F79CB05A8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826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81">
              <a:extLst>
                <a:ext uri="{FF2B5EF4-FFF2-40B4-BE49-F238E27FC236}">
                  <a16:creationId xmlns:a16="http://schemas.microsoft.com/office/drawing/2014/main" id="{E2788284-AF2C-BB47-A9E7-F52F7F3E3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73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482">
              <a:extLst>
                <a:ext uri="{FF2B5EF4-FFF2-40B4-BE49-F238E27FC236}">
                  <a16:creationId xmlns:a16="http://schemas.microsoft.com/office/drawing/2014/main" id="{1BBAE14C-58D3-344C-B81C-FE00CDB1E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43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483">
              <a:extLst>
                <a:ext uri="{FF2B5EF4-FFF2-40B4-BE49-F238E27FC236}">
                  <a16:creationId xmlns:a16="http://schemas.microsoft.com/office/drawing/2014/main" id="{E1B85297-C250-4847-A20E-9C606941B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043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484">
              <a:extLst>
                <a:ext uri="{FF2B5EF4-FFF2-40B4-BE49-F238E27FC236}">
                  <a16:creationId xmlns:a16="http://schemas.microsoft.com/office/drawing/2014/main" id="{0AA0E0D0-1F01-4D45-9D7D-B98AE8FD2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54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485">
              <a:extLst>
                <a:ext uri="{FF2B5EF4-FFF2-40B4-BE49-F238E27FC236}">
                  <a16:creationId xmlns:a16="http://schemas.microsoft.com/office/drawing/2014/main" id="{CA6754DD-E353-2E4D-A383-EFDE3FA5A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951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488">
              <a:extLst>
                <a:ext uri="{FF2B5EF4-FFF2-40B4-BE49-F238E27FC236}">
                  <a16:creationId xmlns:a16="http://schemas.microsoft.com/office/drawing/2014/main" id="{F3DCFF06-B1DE-2B40-B723-9077831F1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27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489">
              <a:extLst>
                <a:ext uri="{FF2B5EF4-FFF2-40B4-BE49-F238E27FC236}">
                  <a16:creationId xmlns:a16="http://schemas.microsoft.com/office/drawing/2014/main" id="{A4C383F1-8E2F-6746-ABD6-6C9E35F76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09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490">
              <a:extLst>
                <a:ext uri="{FF2B5EF4-FFF2-40B4-BE49-F238E27FC236}">
                  <a16:creationId xmlns:a16="http://schemas.microsoft.com/office/drawing/2014/main" id="{59943757-7DDA-EF4B-AFCC-1DDD161FC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0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491">
              <a:extLst>
                <a:ext uri="{FF2B5EF4-FFF2-40B4-BE49-F238E27FC236}">
                  <a16:creationId xmlns:a16="http://schemas.microsoft.com/office/drawing/2014/main" id="{8F5A1675-301A-CF42-9C50-7E0293DC8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308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92">
              <a:extLst>
                <a:ext uri="{FF2B5EF4-FFF2-40B4-BE49-F238E27FC236}">
                  <a16:creationId xmlns:a16="http://schemas.microsoft.com/office/drawing/2014/main" id="{2D51E993-C59F-0149-B1B2-845B83C4F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21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93">
              <a:extLst>
                <a:ext uri="{FF2B5EF4-FFF2-40B4-BE49-F238E27FC236}">
                  <a16:creationId xmlns:a16="http://schemas.microsoft.com/office/drawing/2014/main" id="{52DDE6D2-E398-854B-8F0B-86B98D76B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92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94">
              <a:extLst>
                <a:ext uri="{FF2B5EF4-FFF2-40B4-BE49-F238E27FC236}">
                  <a16:creationId xmlns:a16="http://schemas.microsoft.com/office/drawing/2014/main" id="{576DADEC-3061-7D40-B733-D4013B72B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52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96">
              <a:extLst>
                <a:ext uri="{FF2B5EF4-FFF2-40B4-BE49-F238E27FC236}">
                  <a16:creationId xmlns:a16="http://schemas.microsoft.com/office/drawing/2014/main" id="{7C67716F-B303-D049-B8EE-BFD2C3CE2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45710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97">
              <a:extLst>
                <a:ext uri="{FF2B5EF4-FFF2-40B4-BE49-F238E27FC236}">
                  <a16:creationId xmlns:a16="http://schemas.microsoft.com/office/drawing/2014/main" id="{503989CF-4FFF-D64C-9D99-F83AB69B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9433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98">
              <a:extLst>
                <a:ext uri="{FF2B5EF4-FFF2-40B4-BE49-F238E27FC236}">
                  <a16:creationId xmlns:a16="http://schemas.microsoft.com/office/drawing/2014/main" id="{89FF4513-BE82-DC4E-B661-D0A177376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5342983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99">
              <a:extLst>
                <a:ext uri="{FF2B5EF4-FFF2-40B4-BE49-F238E27FC236}">
                  <a16:creationId xmlns:a16="http://schemas.microsoft.com/office/drawing/2014/main" id="{5EFAFE66-7A3B-3347-8F9C-4C42B9358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0874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500">
              <a:extLst>
                <a:ext uri="{FF2B5EF4-FFF2-40B4-BE49-F238E27FC236}">
                  <a16:creationId xmlns:a16="http://schemas.microsoft.com/office/drawing/2014/main" id="{4C156D85-F7DF-5E4E-9424-82E40D4F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7451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501">
              <a:extLst>
                <a:ext uri="{FF2B5EF4-FFF2-40B4-BE49-F238E27FC236}">
                  <a16:creationId xmlns:a16="http://schemas.microsoft.com/office/drawing/2014/main" id="{B0538B07-D7F2-5440-B3E5-61AD2C97F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45983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502">
              <a:extLst>
                <a:ext uri="{FF2B5EF4-FFF2-40B4-BE49-F238E27FC236}">
                  <a16:creationId xmlns:a16="http://schemas.microsoft.com/office/drawing/2014/main" id="{94CF9FA6-7BDD-2740-B2BB-7E54A992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2315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503">
              <a:extLst>
                <a:ext uri="{FF2B5EF4-FFF2-40B4-BE49-F238E27FC236}">
                  <a16:creationId xmlns:a16="http://schemas.microsoft.com/office/drawing/2014/main" id="{89087510-05CC-DF49-A50B-E537C7F52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5194629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506">
              <a:extLst>
                <a:ext uri="{FF2B5EF4-FFF2-40B4-BE49-F238E27FC236}">
                  <a16:creationId xmlns:a16="http://schemas.microsoft.com/office/drawing/2014/main" id="{DD3EF71C-7AA8-1D4B-BA83-D3A4A824C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05198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507">
              <a:extLst>
                <a:ext uri="{FF2B5EF4-FFF2-40B4-BE49-F238E27FC236}">
                  <a16:creationId xmlns:a16="http://schemas.microsoft.com/office/drawing/2014/main" id="{909654A4-F591-DD4B-A355-AD14B6476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96068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508">
              <a:extLst>
                <a:ext uri="{FF2B5EF4-FFF2-40B4-BE49-F238E27FC236}">
                  <a16:creationId xmlns:a16="http://schemas.microsoft.com/office/drawing/2014/main" id="{4A6034F8-2CE9-7842-AB7F-0C877ED5A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97920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509">
              <a:extLst>
                <a:ext uri="{FF2B5EF4-FFF2-40B4-BE49-F238E27FC236}">
                  <a16:creationId xmlns:a16="http://schemas.microsoft.com/office/drawing/2014/main" id="{3FAD20AF-766F-FD43-BAA9-92DE25F65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846567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510">
              <a:extLst>
                <a:ext uri="{FF2B5EF4-FFF2-40B4-BE49-F238E27FC236}">
                  <a16:creationId xmlns:a16="http://schemas.microsoft.com/office/drawing/2014/main" id="{5C9770F5-92AA-0A4B-9EBD-4840DA39C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1233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511">
              <a:extLst>
                <a:ext uri="{FF2B5EF4-FFF2-40B4-BE49-F238E27FC236}">
                  <a16:creationId xmlns:a16="http://schemas.microsoft.com/office/drawing/2014/main" id="{18A511B7-D5D7-9645-A880-CAD1E5A2D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7809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512">
              <a:extLst>
                <a:ext uri="{FF2B5EF4-FFF2-40B4-BE49-F238E27FC236}">
                  <a16:creationId xmlns:a16="http://schemas.microsoft.com/office/drawing/2014/main" id="{CC656F7A-B3D4-2B4D-9AF3-BC86F272B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4956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513">
              <a:extLst>
                <a:ext uri="{FF2B5EF4-FFF2-40B4-BE49-F238E27FC236}">
                  <a16:creationId xmlns:a16="http://schemas.microsoft.com/office/drawing/2014/main" id="{B29D3709-62EE-3A43-8AB7-DF51EDDB7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2674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514">
              <a:extLst>
                <a:ext uri="{FF2B5EF4-FFF2-40B4-BE49-F238E27FC236}">
                  <a16:creationId xmlns:a16="http://schemas.microsoft.com/office/drawing/2014/main" id="{4E7994DE-3310-2842-A93A-697E60155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698213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517">
              <a:extLst>
                <a:ext uri="{FF2B5EF4-FFF2-40B4-BE49-F238E27FC236}">
                  <a16:creationId xmlns:a16="http://schemas.microsoft.com/office/drawing/2014/main" id="{8F549851-E827-5444-B3FD-96733563E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555564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518">
              <a:extLst>
                <a:ext uri="{FF2B5EF4-FFF2-40B4-BE49-F238E27FC236}">
                  <a16:creationId xmlns:a16="http://schemas.microsoft.com/office/drawing/2014/main" id="{AC03CC23-2F0D-DC4D-BA6A-00334F76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6997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519">
              <a:extLst>
                <a:ext uri="{FF2B5EF4-FFF2-40B4-BE49-F238E27FC236}">
                  <a16:creationId xmlns:a16="http://schemas.microsoft.com/office/drawing/2014/main" id="{008DC864-AF7D-5041-B171-D80C42319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0720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520">
              <a:extLst>
                <a:ext uri="{FF2B5EF4-FFF2-40B4-BE49-F238E27FC236}">
                  <a16:creationId xmlns:a16="http://schemas.microsoft.com/office/drawing/2014/main" id="{2EB8B9B2-DCD7-AB4F-ADD0-7CA3ED7A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350150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521">
              <a:extLst>
                <a:ext uri="{FF2B5EF4-FFF2-40B4-BE49-F238E27FC236}">
                  <a16:creationId xmlns:a16="http://schemas.microsoft.com/office/drawing/2014/main" id="{532795FA-A7AB-E140-AB46-A71C84825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32162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522">
              <a:extLst>
                <a:ext uri="{FF2B5EF4-FFF2-40B4-BE49-F238E27FC236}">
                  <a16:creationId xmlns:a16="http://schemas.microsoft.com/office/drawing/2014/main" id="{C309FF38-E470-1245-9630-B7B1C34D8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8738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523">
              <a:extLst>
                <a:ext uri="{FF2B5EF4-FFF2-40B4-BE49-F238E27FC236}">
                  <a16:creationId xmlns:a16="http://schemas.microsoft.com/office/drawing/2014/main" id="{0BC8B80E-56C2-9B4D-A519-016864F84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5885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524">
              <a:extLst>
                <a:ext uri="{FF2B5EF4-FFF2-40B4-BE49-F238E27FC236}">
                  <a16:creationId xmlns:a16="http://schemas.microsoft.com/office/drawing/2014/main" id="{DBF6FC3A-2377-A442-A96D-B9C831076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3032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525">
              <a:extLst>
                <a:ext uri="{FF2B5EF4-FFF2-40B4-BE49-F238E27FC236}">
                  <a16:creationId xmlns:a16="http://schemas.microsoft.com/office/drawing/2014/main" id="{1AAA250B-E3B1-3745-A3B7-6B11514E3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201795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528">
              <a:extLst>
                <a:ext uri="{FF2B5EF4-FFF2-40B4-BE49-F238E27FC236}">
                  <a16:creationId xmlns:a16="http://schemas.microsoft.com/office/drawing/2014/main" id="{7225C3E1-AD22-D541-9C84-92905D163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059147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530">
              <a:extLst>
                <a:ext uri="{FF2B5EF4-FFF2-40B4-BE49-F238E27FC236}">
                  <a16:creationId xmlns:a16="http://schemas.microsoft.com/office/drawing/2014/main" id="{81D805E0-C4F1-2A4F-92C8-613F20D1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31">
              <a:extLst>
                <a:ext uri="{FF2B5EF4-FFF2-40B4-BE49-F238E27FC236}">
                  <a16:creationId xmlns:a16="http://schemas.microsoft.com/office/drawing/2014/main" id="{BA335259-8DB6-4D43-B163-C9A4B5F84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9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532">
              <a:extLst>
                <a:ext uri="{FF2B5EF4-FFF2-40B4-BE49-F238E27FC236}">
                  <a16:creationId xmlns:a16="http://schemas.microsoft.com/office/drawing/2014/main" id="{F7B4BBD5-9676-9F42-8DA5-27FA13A7B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8972" y="4800920"/>
              <a:ext cx="30505" cy="188295"/>
            </a:xfrm>
            <a:prstGeom prst="line">
              <a:avLst/>
            </a:pr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35">
              <a:extLst>
                <a:ext uri="{FF2B5EF4-FFF2-40B4-BE49-F238E27FC236}">
                  <a16:creationId xmlns:a16="http://schemas.microsoft.com/office/drawing/2014/main" id="{29C17B5B-EFB3-4F44-8494-BEE74050A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493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536">
              <a:extLst>
                <a:ext uri="{FF2B5EF4-FFF2-40B4-BE49-F238E27FC236}">
                  <a16:creationId xmlns:a16="http://schemas.microsoft.com/office/drawing/2014/main" id="{541EC433-07FB-8D4E-A3A0-B8409D579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1493" y="4361562"/>
              <a:ext cx="201327" cy="313826"/>
            </a:xfrm>
            <a:prstGeom prst="line">
              <a:avLst/>
            </a:pr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0" name="Picture 539">
              <a:extLst>
                <a:ext uri="{FF2B5EF4-FFF2-40B4-BE49-F238E27FC236}">
                  <a16:creationId xmlns:a16="http://schemas.microsoft.com/office/drawing/2014/main" id="{7AA0C692-B182-EF4A-8904-AAD5C29AD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1" name="Picture 540">
              <a:extLst>
                <a:ext uri="{FF2B5EF4-FFF2-40B4-BE49-F238E27FC236}">
                  <a16:creationId xmlns:a16="http://schemas.microsoft.com/office/drawing/2014/main" id="{32DF70DE-23FC-4440-BE41-D5B9D594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2" name="Picture 541">
              <a:extLst>
                <a:ext uri="{FF2B5EF4-FFF2-40B4-BE49-F238E27FC236}">
                  <a16:creationId xmlns:a16="http://schemas.microsoft.com/office/drawing/2014/main" id="{80769CB4-00EF-5942-8266-8EBB17614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Picture 542">
              <a:extLst>
                <a:ext uri="{FF2B5EF4-FFF2-40B4-BE49-F238E27FC236}">
                  <a16:creationId xmlns:a16="http://schemas.microsoft.com/office/drawing/2014/main" id="{3EFF00B0-A0F2-D94A-BAA6-0EBC92875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" name="Picture 543">
              <a:extLst>
                <a:ext uri="{FF2B5EF4-FFF2-40B4-BE49-F238E27FC236}">
                  <a16:creationId xmlns:a16="http://schemas.microsoft.com/office/drawing/2014/main" id="{9F6B21A9-7DE3-3448-AE20-10F3CC8E8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544">
              <a:extLst>
                <a:ext uri="{FF2B5EF4-FFF2-40B4-BE49-F238E27FC236}">
                  <a16:creationId xmlns:a16="http://schemas.microsoft.com/office/drawing/2014/main" id="{E49E69CB-B636-B345-8B83-B2649B903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6" name="Picture 545">
              <a:extLst>
                <a:ext uri="{FF2B5EF4-FFF2-40B4-BE49-F238E27FC236}">
                  <a16:creationId xmlns:a16="http://schemas.microsoft.com/office/drawing/2014/main" id="{7FE78C6A-9064-0E4F-A7EB-B0A4F8359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7" name="Picture 546">
              <a:extLst>
                <a:ext uri="{FF2B5EF4-FFF2-40B4-BE49-F238E27FC236}">
                  <a16:creationId xmlns:a16="http://schemas.microsoft.com/office/drawing/2014/main" id="{321BEE5F-321D-6D4E-9411-38DB88102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6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8" name="Freeform 547">
              <a:extLst>
                <a:ext uri="{FF2B5EF4-FFF2-40B4-BE49-F238E27FC236}">
                  <a16:creationId xmlns:a16="http://schemas.microsoft.com/office/drawing/2014/main" id="{55B6270E-C443-634D-92CF-E7C841C16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548">
              <a:extLst>
                <a:ext uri="{FF2B5EF4-FFF2-40B4-BE49-F238E27FC236}">
                  <a16:creationId xmlns:a16="http://schemas.microsoft.com/office/drawing/2014/main" id="{5EEBDE09-6E47-D547-BFF0-EAB2EA23E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549">
              <a:extLst>
                <a:ext uri="{FF2B5EF4-FFF2-40B4-BE49-F238E27FC236}">
                  <a16:creationId xmlns:a16="http://schemas.microsoft.com/office/drawing/2014/main" id="{AC480315-5925-C147-B690-5BDE2E54B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43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550">
              <a:extLst>
                <a:ext uri="{FF2B5EF4-FFF2-40B4-BE49-F238E27FC236}">
                  <a16:creationId xmlns:a16="http://schemas.microsoft.com/office/drawing/2014/main" id="{C7D0B979-45AC-644C-8A56-DB00FC78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344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551">
              <a:extLst>
                <a:ext uri="{FF2B5EF4-FFF2-40B4-BE49-F238E27FC236}">
                  <a16:creationId xmlns:a16="http://schemas.microsoft.com/office/drawing/2014/main" id="{96A614DA-A48D-E84A-A523-BC8ABD3E9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252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552">
              <a:extLst>
                <a:ext uri="{FF2B5EF4-FFF2-40B4-BE49-F238E27FC236}">
                  <a16:creationId xmlns:a16="http://schemas.microsoft.com/office/drawing/2014/main" id="{CA839E38-C558-E245-B886-5E664220F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957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553">
              <a:extLst>
                <a:ext uri="{FF2B5EF4-FFF2-40B4-BE49-F238E27FC236}">
                  <a16:creationId xmlns:a16="http://schemas.microsoft.com/office/drawing/2014/main" id="{A562619F-6C20-AB4A-BFBF-206C2241D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56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554">
              <a:extLst>
                <a:ext uri="{FF2B5EF4-FFF2-40B4-BE49-F238E27FC236}">
                  <a16:creationId xmlns:a16="http://schemas.microsoft.com/office/drawing/2014/main" id="{A8359056-9997-FA46-BC7D-5EBC02CF2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16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555">
              <a:extLst>
                <a:ext uri="{FF2B5EF4-FFF2-40B4-BE49-F238E27FC236}">
                  <a16:creationId xmlns:a16="http://schemas.microsoft.com/office/drawing/2014/main" id="{22CA4998-DAC8-7044-A0DE-9A75E36E4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569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558">
              <a:extLst>
                <a:ext uri="{FF2B5EF4-FFF2-40B4-BE49-F238E27FC236}">
                  <a16:creationId xmlns:a16="http://schemas.microsoft.com/office/drawing/2014/main" id="{77B9D436-DC2A-EF44-8458-8660DE9B5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79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559">
              <a:extLst>
                <a:ext uri="{FF2B5EF4-FFF2-40B4-BE49-F238E27FC236}">
                  <a16:creationId xmlns:a16="http://schemas.microsoft.com/office/drawing/2014/main" id="{A26ADA29-C9EC-F04F-81EC-8B5B60761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9609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560">
              <a:extLst>
                <a:ext uri="{FF2B5EF4-FFF2-40B4-BE49-F238E27FC236}">
                  <a16:creationId xmlns:a16="http://schemas.microsoft.com/office/drawing/2014/main" id="{56A48B65-4D1A-244C-AED3-C64F142C9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8919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561">
              <a:extLst>
                <a:ext uri="{FF2B5EF4-FFF2-40B4-BE49-F238E27FC236}">
                  <a16:creationId xmlns:a16="http://schemas.microsoft.com/office/drawing/2014/main" id="{87AC54D5-0B92-EC47-879B-C9D707623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27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562">
              <a:extLst>
                <a:ext uri="{FF2B5EF4-FFF2-40B4-BE49-F238E27FC236}">
                  <a16:creationId xmlns:a16="http://schemas.microsoft.com/office/drawing/2014/main" id="{50EA2A4F-3CA0-CC4F-A6DE-DF26AEDF2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83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563">
              <a:extLst>
                <a:ext uri="{FF2B5EF4-FFF2-40B4-BE49-F238E27FC236}">
                  <a16:creationId xmlns:a16="http://schemas.microsoft.com/office/drawing/2014/main" id="{F3A91467-A5C7-654C-9F4A-D4855F105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54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564">
              <a:extLst>
                <a:ext uri="{FF2B5EF4-FFF2-40B4-BE49-F238E27FC236}">
                  <a16:creationId xmlns:a16="http://schemas.microsoft.com/office/drawing/2014/main" id="{AED3728F-8FCC-9C41-853D-606B503CE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14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565">
              <a:extLst>
                <a:ext uri="{FF2B5EF4-FFF2-40B4-BE49-F238E27FC236}">
                  <a16:creationId xmlns:a16="http://schemas.microsoft.com/office/drawing/2014/main" id="{5FF3639C-93E2-2846-A50A-03137CF44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64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566">
              <a:extLst>
                <a:ext uri="{FF2B5EF4-FFF2-40B4-BE49-F238E27FC236}">
                  <a16:creationId xmlns:a16="http://schemas.microsoft.com/office/drawing/2014/main" id="{D48EBA30-8A84-3A47-A9FA-12679B3E1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051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569">
              <a:extLst>
                <a:ext uri="{FF2B5EF4-FFF2-40B4-BE49-F238E27FC236}">
                  <a16:creationId xmlns:a16="http://schemas.microsoft.com/office/drawing/2014/main" id="{1143FE7A-8FFF-C24F-A581-0371CAE6C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7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570">
              <a:extLst>
                <a:ext uri="{FF2B5EF4-FFF2-40B4-BE49-F238E27FC236}">
                  <a16:creationId xmlns:a16="http://schemas.microsoft.com/office/drawing/2014/main" id="{5EDF2250-6A9D-1B4B-85AA-785CE7179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192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571">
              <a:extLst>
                <a:ext uri="{FF2B5EF4-FFF2-40B4-BE49-F238E27FC236}">
                  <a16:creationId xmlns:a16="http://schemas.microsoft.com/office/drawing/2014/main" id="{2F0A3344-7237-B54B-829F-E24AB49A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50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572">
              <a:extLst>
                <a:ext uri="{FF2B5EF4-FFF2-40B4-BE49-F238E27FC236}">
                  <a16:creationId xmlns:a16="http://schemas.microsoft.com/office/drawing/2014/main" id="{69FC3231-13F6-C645-86D0-E478BEBC6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409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573">
              <a:extLst>
                <a:ext uri="{FF2B5EF4-FFF2-40B4-BE49-F238E27FC236}">
                  <a16:creationId xmlns:a16="http://schemas.microsoft.com/office/drawing/2014/main" id="{786B71C0-F536-B84D-A5B2-D7FBF375C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31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574">
              <a:extLst>
                <a:ext uri="{FF2B5EF4-FFF2-40B4-BE49-F238E27FC236}">
                  <a16:creationId xmlns:a16="http://schemas.microsoft.com/office/drawing/2014/main" id="{6F6FF8FC-57F4-7B46-BE09-EC70F78F6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022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575">
              <a:extLst>
                <a:ext uri="{FF2B5EF4-FFF2-40B4-BE49-F238E27FC236}">
                  <a16:creationId xmlns:a16="http://schemas.microsoft.com/office/drawing/2014/main" id="{ACF1E278-6928-9A41-9B06-FFEA09F5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62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577">
              <a:extLst>
                <a:ext uri="{FF2B5EF4-FFF2-40B4-BE49-F238E27FC236}">
                  <a16:creationId xmlns:a16="http://schemas.microsoft.com/office/drawing/2014/main" id="{481B3307-39EB-3A46-BE24-13E9A6CC4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45710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578">
              <a:extLst>
                <a:ext uri="{FF2B5EF4-FFF2-40B4-BE49-F238E27FC236}">
                  <a16:creationId xmlns:a16="http://schemas.microsoft.com/office/drawing/2014/main" id="{C0EA366C-97DC-AC4B-8D06-018C1548F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9433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579">
              <a:extLst>
                <a:ext uri="{FF2B5EF4-FFF2-40B4-BE49-F238E27FC236}">
                  <a16:creationId xmlns:a16="http://schemas.microsoft.com/office/drawing/2014/main" id="{2E9499A3-F30C-8E4F-BFDB-A8F3C4856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5342983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580">
              <a:extLst>
                <a:ext uri="{FF2B5EF4-FFF2-40B4-BE49-F238E27FC236}">
                  <a16:creationId xmlns:a16="http://schemas.microsoft.com/office/drawing/2014/main" id="{2E70898A-681A-6440-A3E2-57A97FFC0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0874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581">
              <a:extLst>
                <a:ext uri="{FF2B5EF4-FFF2-40B4-BE49-F238E27FC236}">
                  <a16:creationId xmlns:a16="http://schemas.microsoft.com/office/drawing/2014/main" id="{1345D49F-3AF3-0A4C-A6AB-65977D94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7451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Rectangle 582">
              <a:extLst>
                <a:ext uri="{FF2B5EF4-FFF2-40B4-BE49-F238E27FC236}">
                  <a16:creationId xmlns:a16="http://schemas.microsoft.com/office/drawing/2014/main" id="{B46D175D-D5DC-5D41-85C5-1311F8376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45983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583">
              <a:extLst>
                <a:ext uri="{FF2B5EF4-FFF2-40B4-BE49-F238E27FC236}">
                  <a16:creationId xmlns:a16="http://schemas.microsoft.com/office/drawing/2014/main" id="{6AA2C94A-7613-564A-95D7-06D9800A0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2315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584">
              <a:extLst>
                <a:ext uri="{FF2B5EF4-FFF2-40B4-BE49-F238E27FC236}">
                  <a16:creationId xmlns:a16="http://schemas.microsoft.com/office/drawing/2014/main" id="{CC7CC141-8B58-104C-B4F3-D25B8DC50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5194629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587">
              <a:extLst>
                <a:ext uri="{FF2B5EF4-FFF2-40B4-BE49-F238E27FC236}">
                  <a16:creationId xmlns:a16="http://schemas.microsoft.com/office/drawing/2014/main" id="{12109B63-98EF-6148-A661-E49C9F9B4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05198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588">
              <a:extLst>
                <a:ext uri="{FF2B5EF4-FFF2-40B4-BE49-F238E27FC236}">
                  <a16:creationId xmlns:a16="http://schemas.microsoft.com/office/drawing/2014/main" id="{CFBF2EE1-E46A-C64D-AA4B-A9E1B39E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96068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589">
              <a:extLst>
                <a:ext uri="{FF2B5EF4-FFF2-40B4-BE49-F238E27FC236}">
                  <a16:creationId xmlns:a16="http://schemas.microsoft.com/office/drawing/2014/main" id="{C09EEC0B-F811-B249-B550-EFEF4B7FA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97920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590">
              <a:extLst>
                <a:ext uri="{FF2B5EF4-FFF2-40B4-BE49-F238E27FC236}">
                  <a16:creationId xmlns:a16="http://schemas.microsoft.com/office/drawing/2014/main" id="{2A3F7DDC-8894-3947-9772-51FD2B9A7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846567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591">
              <a:extLst>
                <a:ext uri="{FF2B5EF4-FFF2-40B4-BE49-F238E27FC236}">
                  <a16:creationId xmlns:a16="http://schemas.microsoft.com/office/drawing/2014/main" id="{38BB8DA5-B39E-6444-915F-2CD5F495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1233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592">
              <a:extLst>
                <a:ext uri="{FF2B5EF4-FFF2-40B4-BE49-F238E27FC236}">
                  <a16:creationId xmlns:a16="http://schemas.microsoft.com/office/drawing/2014/main" id="{74E26D1A-D2E2-0542-8521-65F2A219D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7809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593">
              <a:extLst>
                <a:ext uri="{FF2B5EF4-FFF2-40B4-BE49-F238E27FC236}">
                  <a16:creationId xmlns:a16="http://schemas.microsoft.com/office/drawing/2014/main" id="{4238881F-94AD-3041-9101-4B143FA79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4956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594">
              <a:extLst>
                <a:ext uri="{FF2B5EF4-FFF2-40B4-BE49-F238E27FC236}">
                  <a16:creationId xmlns:a16="http://schemas.microsoft.com/office/drawing/2014/main" id="{21B1FB0F-92DF-244C-855A-11FEF8310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2674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595">
              <a:extLst>
                <a:ext uri="{FF2B5EF4-FFF2-40B4-BE49-F238E27FC236}">
                  <a16:creationId xmlns:a16="http://schemas.microsoft.com/office/drawing/2014/main" id="{186FB035-0F25-0440-8B02-20BF32DFB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698213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598">
              <a:extLst>
                <a:ext uri="{FF2B5EF4-FFF2-40B4-BE49-F238E27FC236}">
                  <a16:creationId xmlns:a16="http://schemas.microsoft.com/office/drawing/2014/main" id="{21962674-70AC-8542-BD75-2B9CBD083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555564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599">
              <a:extLst>
                <a:ext uri="{FF2B5EF4-FFF2-40B4-BE49-F238E27FC236}">
                  <a16:creationId xmlns:a16="http://schemas.microsoft.com/office/drawing/2014/main" id="{3F37AB9E-2D01-E94A-A1AA-977249484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6997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600">
              <a:extLst>
                <a:ext uri="{FF2B5EF4-FFF2-40B4-BE49-F238E27FC236}">
                  <a16:creationId xmlns:a16="http://schemas.microsoft.com/office/drawing/2014/main" id="{C578ECCF-D465-6D47-8D8F-857F37F34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0720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601">
              <a:extLst>
                <a:ext uri="{FF2B5EF4-FFF2-40B4-BE49-F238E27FC236}">
                  <a16:creationId xmlns:a16="http://schemas.microsoft.com/office/drawing/2014/main" id="{C02AD52D-920A-094D-B280-D3D02998C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350150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602">
              <a:extLst>
                <a:ext uri="{FF2B5EF4-FFF2-40B4-BE49-F238E27FC236}">
                  <a16:creationId xmlns:a16="http://schemas.microsoft.com/office/drawing/2014/main" id="{D6942536-9996-CE4D-A86A-4CEB74EDE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32162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603">
              <a:extLst>
                <a:ext uri="{FF2B5EF4-FFF2-40B4-BE49-F238E27FC236}">
                  <a16:creationId xmlns:a16="http://schemas.microsoft.com/office/drawing/2014/main" id="{D30511B4-48F1-BC43-B63D-E0C2FF1B2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8738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604">
              <a:extLst>
                <a:ext uri="{FF2B5EF4-FFF2-40B4-BE49-F238E27FC236}">
                  <a16:creationId xmlns:a16="http://schemas.microsoft.com/office/drawing/2014/main" id="{B52EE743-DA97-8448-AFA1-8239A4F75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5885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605">
              <a:extLst>
                <a:ext uri="{FF2B5EF4-FFF2-40B4-BE49-F238E27FC236}">
                  <a16:creationId xmlns:a16="http://schemas.microsoft.com/office/drawing/2014/main" id="{DCAD4DF6-7758-F540-BC22-5D5775AE0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3032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606">
              <a:extLst>
                <a:ext uri="{FF2B5EF4-FFF2-40B4-BE49-F238E27FC236}">
                  <a16:creationId xmlns:a16="http://schemas.microsoft.com/office/drawing/2014/main" id="{49C181C5-A65E-2441-9167-4C3ABD9DA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201795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609">
              <a:extLst>
                <a:ext uri="{FF2B5EF4-FFF2-40B4-BE49-F238E27FC236}">
                  <a16:creationId xmlns:a16="http://schemas.microsoft.com/office/drawing/2014/main" id="{C9F812B3-7CD9-9F40-BA1A-1CF8E5E79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059147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: Shape 134">
              <a:extLst>
                <a:ext uri="{FF2B5EF4-FFF2-40B4-BE49-F238E27FC236}">
                  <a16:creationId xmlns:a16="http://schemas.microsoft.com/office/drawing/2014/main" id="{A6A6D7F7-A190-714F-9099-60F34A3D5133}"/>
                </a:ext>
              </a:extLst>
            </p:cNvPr>
            <p:cNvSpPr/>
            <p:nvPr/>
          </p:nvSpPr>
          <p:spPr>
            <a:xfrm>
              <a:off x="4970642" y="4822325"/>
              <a:ext cx="875409" cy="636807"/>
            </a:xfrm>
            <a:custGeom>
              <a:avLst/>
              <a:gdLst>
                <a:gd name="connsiteX0" fmla="*/ 25849 w 683377"/>
                <a:gd name="connsiteY0" fmla="*/ 318263 h 531515"/>
                <a:gd name="connsiteX1" fmla="*/ 445891 w 683377"/>
                <a:gd name="connsiteY1" fmla="*/ 0 h 531515"/>
                <a:gd name="connsiteX2" fmla="*/ 683377 w 683377"/>
                <a:gd name="connsiteY2" fmla="*/ 77546 h 531515"/>
                <a:gd name="connsiteX3" fmla="*/ 447507 w 683377"/>
                <a:gd name="connsiteY3" fmla="*/ 526668 h 531515"/>
                <a:gd name="connsiteX4" fmla="*/ 0 w 683377"/>
                <a:gd name="connsiteY4" fmla="*/ 531515 h 531515"/>
                <a:gd name="connsiteX5" fmla="*/ 25849 w 683377"/>
                <a:gd name="connsiteY5" fmla="*/ 318263 h 53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377" h="531515">
                  <a:moveTo>
                    <a:pt x="25849" y="318263"/>
                  </a:moveTo>
                  <a:lnTo>
                    <a:pt x="445891" y="0"/>
                  </a:lnTo>
                  <a:lnTo>
                    <a:pt x="683377" y="77546"/>
                  </a:lnTo>
                  <a:lnTo>
                    <a:pt x="447507" y="526668"/>
                  </a:lnTo>
                  <a:lnTo>
                    <a:pt x="0" y="531515"/>
                  </a:lnTo>
                  <a:lnTo>
                    <a:pt x="25849" y="31826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515">
              <a:extLst>
                <a:ext uri="{FF2B5EF4-FFF2-40B4-BE49-F238E27FC236}">
                  <a16:creationId xmlns:a16="http://schemas.microsoft.com/office/drawing/2014/main" id="{80389392-B7CC-DA4C-82AE-DFC1DC0F7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241" y="5133711"/>
              <a:ext cx="275717" cy="1608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GFP-</a:t>
              </a:r>
            </a:p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neg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2" name="Rectangle 516">
              <a:extLst>
                <a:ext uri="{FF2B5EF4-FFF2-40B4-BE49-F238E27FC236}">
                  <a16:creationId xmlns:a16="http://schemas.microsoft.com/office/drawing/2014/main" id="{D013155B-52B6-DC4B-82E6-F63C46BE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046" y="5292839"/>
              <a:ext cx="293350" cy="1231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14.0%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3" name="Rectangle 515">
              <a:extLst>
                <a:ext uri="{FF2B5EF4-FFF2-40B4-BE49-F238E27FC236}">
                  <a16:creationId xmlns:a16="http://schemas.microsoft.com/office/drawing/2014/main" id="{6D955EC6-8ED2-FA42-AD95-FB7599A72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912" y="4064801"/>
              <a:ext cx="249622" cy="1920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Top 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234" name="Rectangle 515">
              <a:extLst>
                <a:ext uri="{FF2B5EF4-FFF2-40B4-BE49-F238E27FC236}">
                  <a16:creationId xmlns:a16="http://schemas.microsoft.com/office/drawing/2014/main" id="{6BB21207-B1AD-7045-A076-F17C85A8D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9886" y="4685660"/>
              <a:ext cx="331077" cy="1920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Bottom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235" name="Rectangle 693">
              <a:extLst>
                <a:ext uri="{FF2B5EF4-FFF2-40B4-BE49-F238E27FC236}">
                  <a16:creationId xmlns:a16="http://schemas.microsoft.com/office/drawing/2014/main" id="{3F370276-B570-744F-9868-BF8966BAD4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999093" y="4581382"/>
              <a:ext cx="570081" cy="1324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GFP (SOX9)</a:t>
              </a:r>
              <a:endPara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6" name="Rectangle 184">
              <a:extLst>
                <a:ext uri="{FF2B5EF4-FFF2-40B4-BE49-F238E27FC236}">
                  <a16:creationId xmlns:a16="http://schemas.microsoft.com/office/drawing/2014/main" id="{6911BBB0-564F-0343-96DD-6BC82CAA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5088998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7" name="Rectangle 195">
              <a:extLst>
                <a:ext uri="{FF2B5EF4-FFF2-40B4-BE49-F238E27FC236}">
                  <a16:creationId xmlns:a16="http://schemas.microsoft.com/office/drawing/2014/main" id="{8C6FD8DB-2C09-9D46-89C3-A616BB546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4605826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8" name="Rectangle 206">
              <a:extLst>
                <a:ext uri="{FF2B5EF4-FFF2-40B4-BE49-F238E27FC236}">
                  <a16:creationId xmlns:a16="http://schemas.microsoft.com/office/drawing/2014/main" id="{A2BADB68-FCD7-DE43-AFE7-F064EC5E8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838" y="4097708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9" name="Rectangle 557">
              <a:extLst>
                <a:ext uri="{FF2B5EF4-FFF2-40B4-BE49-F238E27FC236}">
                  <a16:creationId xmlns:a16="http://schemas.microsoft.com/office/drawing/2014/main" id="{D3ED3066-5C76-6E44-A226-6E19DA243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751" y="5567187"/>
              <a:ext cx="466000" cy="250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SSC</a:t>
              </a:r>
              <a:endPara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40" name="Rectangle 195">
              <a:extLst>
                <a:ext uri="{FF2B5EF4-FFF2-40B4-BE49-F238E27FC236}">
                  <a16:creationId xmlns:a16="http://schemas.microsoft.com/office/drawing/2014/main" id="{60192D68-ABC8-CE4E-929B-24A6AF5C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244" y="5493047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1" name="Rectangle 206">
              <a:extLst>
                <a:ext uri="{FF2B5EF4-FFF2-40B4-BE49-F238E27FC236}">
                  <a16:creationId xmlns:a16="http://schemas.microsoft.com/office/drawing/2014/main" id="{F783E4CF-AACC-9B4D-AB61-2BDBA69A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765" y="5493047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381699" y="1006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Single (GFP) Reporter System in LS180 and HT-29 Cell 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84616-2871-8842-B347-C408CB82E17D}"/>
              </a:ext>
            </a:extLst>
          </p:cNvPr>
          <p:cNvSpPr txBox="1"/>
          <p:nvPr/>
        </p:nvSpPr>
        <p:spPr>
          <a:xfrm>
            <a:off x="1891099" y="1209398"/>
            <a:ext cx="1894301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LS180 SOX9 GFP</a:t>
            </a:r>
            <a:endParaRPr lang="en-US" sz="2000" dirty="0"/>
          </a:p>
        </p:txBody>
      </p: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00121E9E-E6F0-426B-B96A-F69E6A5B5B2B}"/>
              </a:ext>
            </a:extLst>
          </p:cNvPr>
          <p:cNvGrpSpPr/>
          <p:nvPr/>
        </p:nvGrpSpPr>
        <p:grpSpPr>
          <a:xfrm>
            <a:off x="254767" y="1486645"/>
            <a:ext cx="1326646" cy="2305675"/>
            <a:chOff x="334383" y="1499737"/>
            <a:chExt cx="1326646" cy="23056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E8BCF81-5D8E-1646-9DE7-C39E3FCC39CE}"/>
                </a:ext>
              </a:extLst>
            </p:cNvPr>
            <p:cNvGrpSpPr/>
            <p:nvPr/>
          </p:nvGrpSpPr>
          <p:grpSpPr>
            <a:xfrm>
              <a:off x="334383" y="1499737"/>
              <a:ext cx="1326646" cy="2305675"/>
              <a:chOff x="2729215" y="1369270"/>
              <a:chExt cx="2100079" cy="41826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340F3-2AED-4A41-B6E2-60D153AADD82}"/>
                  </a:ext>
                </a:extLst>
              </p:cNvPr>
              <p:cNvSpPr txBox="1"/>
              <p:nvPr/>
            </p:nvSpPr>
            <p:spPr>
              <a:xfrm>
                <a:off x="3108384" y="1369270"/>
                <a:ext cx="1194737" cy="541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Lumen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C8BFE4-5292-D243-97E3-405E7703D154}"/>
                  </a:ext>
                </a:extLst>
              </p:cNvPr>
              <p:cNvSpPr txBox="1"/>
              <p:nvPr/>
            </p:nvSpPr>
            <p:spPr>
              <a:xfrm rot="5400000">
                <a:off x="4010195" y="2904354"/>
                <a:ext cx="1165849" cy="47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Villus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76908E-29DD-8E43-A77C-1150753ACF8F}"/>
                  </a:ext>
                </a:extLst>
              </p:cNvPr>
              <p:cNvSpPr txBox="1"/>
              <p:nvPr/>
            </p:nvSpPr>
            <p:spPr>
              <a:xfrm rot="16200000">
                <a:off x="2419031" y="4709310"/>
                <a:ext cx="1151293" cy="47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Crypt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BB67E02-BA59-BD4B-8BDF-AD6C9041DE43}"/>
                  </a:ext>
                </a:extLst>
              </p:cNvPr>
              <p:cNvGrpSpPr/>
              <p:nvPr/>
            </p:nvGrpSpPr>
            <p:grpSpPr>
              <a:xfrm>
                <a:off x="2729215" y="1959275"/>
                <a:ext cx="2087673" cy="3592693"/>
                <a:chOff x="4095250" y="1304057"/>
                <a:chExt cx="1358494" cy="2330854"/>
              </a:xfrm>
            </p:grpSpPr>
            <p:sp>
              <p:nvSpPr>
                <p:cNvPr id="52" name="Freeform: Shape 61">
                  <a:extLst>
                    <a:ext uri="{FF2B5EF4-FFF2-40B4-BE49-F238E27FC236}">
                      <a16:creationId xmlns:a16="http://schemas.microsoft.com/office/drawing/2014/main" id="{4190252C-96E4-5344-BB5D-A5BF9D391E8B}"/>
                    </a:ext>
                  </a:extLst>
                </p:cNvPr>
                <p:cNvSpPr/>
                <p:nvPr/>
              </p:nvSpPr>
              <p:spPr>
                <a:xfrm>
                  <a:off x="4269113" y="1304057"/>
                  <a:ext cx="1010767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3" name="Freeform: Shape 62">
                  <a:extLst>
                    <a:ext uri="{FF2B5EF4-FFF2-40B4-BE49-F238E27FC236}">
                      <a16:creationId xmlns:a16="http://schemas.microsoft.com/office/drawing/2014/main" id="{FF2C36DB-1BF1-C945-9CAC-947A8F4E4216}"/>
                    </a:ext>
                  </a:extLst>
                </p:cNvPr>
                <p:cNvSpPr/>
                <p:nvPr/>
              </p:nvSpPr>
              <p:spPr>
                <a:xfrm>
                  <a:off x="4095250" y="1502609"/>
                  <a:ext cx="1358494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233D92D-32FB-9345-984B-B6BE20DBB686}"/>
                    </a:ext>
                  </a:extLst>
                </p:cNvPr>
                <p:cNvCxnSpPr>
                  <a:cxnSpLocks/>
                  <a:stCxn id="52" idx="3"/>
                  <a:endCxn id="53" idx="3"/>
                </p:cNvCxnSpPr>
                <p:nvPr/>
              </p:nvCxnSpPr>
              <p:spPr>
                <a:xfrm>
                  <a:off x="4780126" y="3404398"/>
                  <a:ext cx="1937" cy="19855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60209DC-332B-C149-AA81-2CB8D27BE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382" y="3414140"/>
                  <a:ext cx="26060" cy="2207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55E69DD-BC7E-9644-A2D7-18C750E88D6F}"/>
                    </a:ext>
                  </a:extLst>
                </p:cNvPr>
                <p:cNvCxnSpPr>
                  <a:cxnSpLocks/>
                  <a:endCxn id="53" idx="4"/>
                </p:cNvCxnSpPr>
                <p:nvPr/>
              </p:nvCxnSpPr>
              <p:spPr>
                <a:xfrm>
                  <a:off x="4988910" y="3338229"/>
                  <a:ext cx="136559" cy="2072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C9640BF-AB23-7149-A153-E9CB01744B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8765" y="3132445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7108064-27DD-364F-B211-43B08A80C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25715" y="3338229"/>
                  <a:ext cx="59690" cy="1476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D3498E1B-BDD0-6842-9CFF-433D635C9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2506" y="3266896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37B8D6A-A687-9140-BDC0-1D0ECEE3D2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83520" y="3112835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F026553-A3BC-F141-8C33-7AC759D96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58826" y="2986471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0D0C2BDA-B3D3-1D4C-926C-0A6875D47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39774" y="283407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E138B54B-72F2-3448-BB87-F01E390B50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9771" y="2687313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C1C73E4-C5C6-424B-B745-44FF871B7B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6337" y="254433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91AC8FC4-C0AE-2942-A62E-F69271953F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4" y="2428398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139DB81-FB83-264F-9C32-E6BD8D1D9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3172" y="3009399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E3513E8-223F-E543-B7A4-542CDDAA8C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5327" y="2894730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11A10F9-00C8-5945-9B63-D4999CAE7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752431"/>
                  <a:ext cx="107291" cy="49753"/>
                </a:xfrm>
                <a:prstGeom prst="line">
                  <a:avLst/>
                </a:prstGeom>
                <a:ln>
                  <a:solidFill>
                    <a:srgbClr val="FF9B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0CFBA6E-14E3-794E-9009-0E363BF51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575856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6FF01D7-3153-814F-84F6-A037B9AE6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490" y="2464738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57FAD94-6642-514C-BA01-78D74CD1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4853" y="2304357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739D9A-C6DA-0E4E-8F2F-128D224E7F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291" y="2175245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29E70E9-EF36-BA49-8337-C628CAB500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2070425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A6BD546-6885-8F44-AAF0-95C68950D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5" y="2257425"/>
                  <a:ext cx="88513" cy="439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554812F-68CB-D143-9FE8-E2FA165F0E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13810" y="2138363"/>
                  <a:ext cx="91515" cy="481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C0672FD-E838-854B-8523-365393DA3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95788" y="1988015"/>
                  <a:ext cx="102257" cy="646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4616505-F156-0A42-B546-ABFF17F27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5788" y="1871663"/>
                  <a:ext cx="109537" cy="341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9908EE4-78EC-6044-B404-05B8B9177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1898889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0E0C4CC-3D76-0746-A678-8F355FD74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49136" y="1651006"/>
                  <a:ext cx="121497" cy="22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A86A66E-F197-6748-86D2-6B3D5307A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6825" y="1433513"/>
                  <a:ext cx="104775" cy="152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812EE018-1A8E-934F-9AF9-D0DB798D4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5817" y="1669206"/>
                  <a:ext cx="115643" cy="5542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02B8F262-6092-6342-85F3-19E76B9757D2}"/>
                    </a:ext>
                  </a:extLst>
                </p:cNvPr>
                <p:cNvCxnSpPr>
                  <a:cxnSpLocks/>
                  <a:stCxn id="52" idx="1"/>
                </p:cNvCxnSpPr>
                <p:nvPr/>
              </p:nvCxnSpPr>
              <p:spPr>
                <a:xfrm flipH="1">
                  <a:off x="4314130" y="1452454"/>
                  <a:ext cx="150370" cy="1055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Freeform: Shape 97">
                <a:extLst>
                  <a:ext uri="{FF2B5EF4-FFF2-40B4-BE49-F238E27FC236}">
                    <a16:creationId xmlns:a16="http://schemas.microsoft.com/office/drawing/2014/main" id="{E0988F5C-9A2A-1D40-9B4F-BEDE81958166}"/>
                  </a:ext>
                </a:extLst>
              </p:cNvPr>
              <p:cNvSpPr/>
              <p:nvPr/>
            </p:nvSpPr>
            <p:spPr>
              <a:xfrm>
                <a:off x="3334347" y="4752911"/>
                <a:ext cx="228891" cy="322568"/>
              </a:xfrm>
              <a:custGeom>
                <a:avLst/>
                <a:gdLst>
                  <a:gd name="connsiteX0" fmla="*/ 96154 w 148944"/>
                  <a:gd name="connsiteY0" fmla="*/ 0 h 209275"/>
                  <a:gd name="connsiteX1" fmla="*/ 0 w 148944"/>
                  <a:gd name="connsiteY1" fmla="*/ 62217 h 209275"/>
                  <a:gd name="connsiteX2" fmla="*/ 43364 w 148944"/>
                  <a:gd name="connsiteY2" fmla="*/ 209275 h 209275"/>
                  <a:gd name="connsiteX3" fmla="*/ 148944 w 148944"/>
                  <a:gd name="connsiteY3" fmla="*/ 141403 h 209275"/>
                  <a:gd name="connsiteX4" fmla="*/ 96154 w 148944"/>
                  <a:gd name="connsiteY4" fmla="*/ 0 h 2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944" h="209275">
                    <a:moveTo>
                      <a:pt x="96154" y="0"/>
                    </a:moveTo>
                    <a:lnTo>
                      <a:pt x="0" y="62217"/>
                    </a:lnTo>
                    <a:lnTo>
                      <a:pt x="43364" y="209275"/>
                    </a:lnTo>
                    <a:lnTo>
                      <a:pt x="148944" y="141403"/>
                    </a:lnTo>
                    <a:lnTo>
                      <a:pt x="96154" y="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20" name="Freeform: Shape 98">
                <a:extLst>
                  <a:ext uri="{FF2B5EF4-FFF2-40B4-BE49-F238E27FC236}">
                    <a16:creationId xmlns:a16="http://schemas.microsoft.com/office/drawing/2014/main" id="{D4902703-CE90-5F45-97D6-2C67196491DF}"/>
                  </a:ext>
                </a:extLst>
              </p:cNvPr>
              <p:cNvSpPr/>
              <p:nvPr/>
            </p:nvSpPr>
            <p:spPr>
              <a:xfrm>
                <a:off x="4110716" y="4785991"/>
                <a:ext cx="231105" cy="329072"/>
              </a:xfrm>
              <a:custGeom>
                <a:avLst/>
                <a:gdLst>
                  <a:gd name="connsiteX0" fmla="*/ 52366 w 150385"/>
                  <a:gd name="connsiteY0" fmla="*/ 0 h 213494"/>
                  <a:gd name="connsiteX1" fmla="*/ 0 w 150385"/>
                  <a:gd name="connsiteY1" fmla="*/ 194696 h 213494"/>
                  <a:gd name="connsiteX2" fmla="*/ 124874 w 150385"/>
                  <a:gd name="connsiteY2" fmla="*/ 213494 h 213494"/>
                  <a:gd name="connsiteX3" fmla="*/ 150385 w 150385"/>
                  <a:gd name="connsiteY3" fmla="*/ 44310 h 213494"/>
                  <a:gd name="connsiteX4" fmla="*/ 52366 w 150385"/>
                  <a:gd name="connsiteY4" fmla="*/ 0 h 213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385" h="213494">
                    <a:moveTo>
                      <a:pt x="52366" y="0"/>
                    </a:moveTo>
                    <a:lnTo>
                      <a:pt x="0" y="194696"/>
                    </a:lnTo>
                    <a:lnTo>
                      <a:pt x="124874" y="213494"/>
                    </a:lnTo>
                    <a:lnTo>
                      <a:pt x="150385" y="44310"/>
                    </a:lnTo>
                    <a:lnTo>
                      <a:pt x="52366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21" name="Freeform: Shape 99">
                <a:extLst>
                  <a:ext uri="{FF2B5EF4-FFF2-40B4-BE49-F238E27FC236}">
                    <a16:creationId xmlns:a16="http://schemas.microsoft.com/office/drawing/2014/main" id="{52B4727B-3E8E-164A-B14F-080E40CC6609}"/>
                  </a:ext>
                </a:extLst>
              </p:cNvPr>
              <p:cNvSpPr/>
              <p:nvPr/>
            </p:nvSpPr>
            <p:spPr>
              <a:xfrm>
                <a:off x="3089308" y="2196875"/>
                <a:ext cx="233169" cy="403578"/>
              </a:xfrm>
              <a:custGeom>
                <a:avLst/>
                <a:gdLst>
                  <a:gd name="connsiteX0" fmla="*/ 0 w 151728"/>
                  <a:gd name="connsiteY0" fmla="*/ 99362 h 261833"/>
                  <a:gd name="connsiteX1" fmla="*/ 134273 w 151728"/>
                  <a:gd name="connsiteY1" fmla="*/ 0 h 261833"/>
                  <a:gd name="connsiteX2" fmla="*/ 151728 w 151728"/>
                  <a:gd name="connsiteY2" fmla="*/ 208124 h 261833"/>
                  <a:gd name="connsiteX3" fmla="*/ 41624 w 151728"/>
                  <a:gd name="connsiteY3" fmla="*/ 261833 h 261833"/>
                  <a:gd name="connsiteX4" fmla="*/ 0 w 151728"/>
                  <a:gd name="connsiteY4" fmla="*/ 99362 h 261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28" h="261833">
                    <a:moveTo>
                      <a:pt x="0" y="99362"/>
                    </a:moveTo>
                    <a:lnTo>
                      <a:pt x="134273" y="0"/>
                    </a:lnTo>
                    <a:lnTo>
                      <a:pt x="151728" y="208124"/>
                    </a:lnTo>
                    <a:lnTo>
                      <a:pt x="41624" y="261833"/>
                    </a:lnTo>
                    <a:lnTo>
                      <a:pt x="0" y="99362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Freeform: Shape 100">
                <a:extLst>
                  <a:ext uri="{FF2B5EF4-FFF2-40B4-BE49-F238E27FC236}">
                    <a16:creationId xmlns:a16="http://schemas.microsoft.com/office/drawing/2014/main" id="{A19943A2-4E3E-0046-BA72-589E2019803E}"/>
                  </a:ext>
                </a:extLst>
              </p:cNvPr>
              <p:cNvSpPr/>
              <p:nvPr/>
            </p:nvSpPr>
            <p:spPr>
              <a:xfrm>
                <a:off x="3155338" y="2532159"/>
                <a:ext cx="190867" cy="347697"/>
              </a:xfrm>
              <a:custGeom>
                <a:avLst/>
                <a:gdLst>
                  <a:gd name="connsiteX0" fmla="*/ 0 w 127559"/>
                  <a:gd name="connsiteY0" fmla="*/ 55052 h 225578"/>
                  <a:gd name="connsiteX1" fmla="*/ 116818 w 127559"/>
                  <a:gd name="connsiteY1" fmla="*/ 0 h 225578"/>
                  <a:gd name="connsiteX2" fmla="*/ 127559 w 127559"/>
                  <a:gd name="connsiteY2" fmla="*/ 194696 h 225578"/>
                  <a:gd name="connsiteX3" fmla="*/ 18798 w 127559"/>
                  <a:gd name="connsiteY3" fmla="*/ 225578 h 225578"/>
                  <a:gd name="connsiteX4" fmla="*/ 0 w 127559"/>
                  <a:gd name="connsiteY4" fmla="*/ 55052 h 225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59" h="225578">
                    <a:moveTo>
                      <a:pt x="0" y="55052"/>
                    </a:moveTo>
                    <a:lnTo>
                      <a:pt x="116818" y="0"/>
                    </a:lnTo>
                    <a:lnTo>
                      <a:pt x="127559" y="194696"/>
                    </a:lnTo>
                    <a:lnTo>
                      <a:pt x="18798" y="225578"/>
                    </a:lnTo>
                    <a:lnTo>
                      <a:pt x="0" y="55052"/>
                    </a:lnTo>
                    <a:close/>
                  </a:path>
                </a:pathLst>
              </a:custGeom>
              <a:solidFill>
                <a:srgbClr val="27C9EB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Freeform: Shape 101">
                <a:extLst>
                  <a:ext uri="{FF2B5EF4-FFF2-40B4-BE49-F238E27FC236}">
                    <a16:creationId xmlns:a16="http://schemas.microsoft.com/office/drawing/2014/main" id="{F0FB1D12-AACB-6445-806A-C9A8413F3C55}"/>
                  </a:ext>
                </a:extLst>
              </p:cNvPr>
              <p:cNvSpPr/>
              <p:nvPr/>
            </p:nvSpPr>
            <p:spPr>
              <a:xfrm>
                <a:off x="3194544" y="2840534"/>
                <a:ext cx="154759" cy="262843"/>
              </a:xfrm>
              <a:custGeom>
                <a:avLst/>
                <a:gdLst>
                  <a:gd name="connsiteX0" fmla="*/ 0 w 100705"/>
                  <a:gd name="connsiteY0" fmla="*/ 40282 h 170526"/>
                  <a:gd name="connsiteX1" fmla="*/ 4028 w 100705"/>
                  <a:gd name="connsiteY1" fmla="*/ 170526 h 170526"/>
                  <a:gd name="connsiteX2" fmla="*/ 100705 w 100705"/>
                  <a:gd name="connsiteY2" fmla="*/ 110104 h 170526"/>
                  <a:gd name="connsiteX3" fmla="*/ 98019 w 100705"/>
                  <a:gd name="connsiteY3" fmla="*/ 0 h 170526"/>
                  <a:gd name="connsiteX4" fmla="*/ 0 w 100705"/>
                  <a:gd name="connsiteY4" fmla="*/ 40282 h 17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5" h="170526">
                    <a:moveTo>
                      <a:pt x="0" y="40282"/>
                    </a:moveTo>
                    <a:lnTo>
                      <a:pt x="4028" y="170526"/>
                    </a:lnTo>
                    <a:lnTo>
                      <a:pt x="100705" y="110104"/>
                    </a:lnTo>
                    <a:cubicBezTo>
                      <a:pt x="99810" y="73403"/>
                      <a:pt x="98914" y="36701"/>
                      <a:pt x="98019" y="0"/>
                    </a:cubicBezTo>
                    <a:lnTo>
                      <a:pt x="0" y="40282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" name="Freeform: Shape 102">
                <a:extLst>
                  <a:ext uri="{FF2B5EF4-FFF2-40B4-BE49-F238E27FC236}">
                    <a16:creationId xmlns:a16="http://schemas.microsoft.com/office/drawing/2014/main" id="{CDBD8BDB-AEC5-614B-AE6A-304933D6D262}"/>
                  </a:ext>
                </a:extLst>
              </p:cNvPr>
              <p:cNvSpPr/>
              <p:nvPr/>
            </p:nvSpPr>
            <p:spPr>
              <a:xfrm>
                <a:off x="3202799" y="3020591"/>
                <a:ext cx="158886" cy="300097"/>
              </a:xfrm>
              <a:custGeom>
                <a:avLst/>
                <a:gdLst>
                  <a:gd name="connsiteX0" fmla="*/ 0 w 103390"/>
                  <a:gd name="connsiteY0" fmla="*/ 63109 h 194696"/>
                  <a:gd name="connsiteX1" fmla="*/ 5371 w 103390"/>
                  <a:gd name="connsiteY1" fmla="*/ 194696 h 194696"/>
                  <a:gd name="connsiteX2" fmla="*/ 103390 w 103390"/>
                  <a:gd name="connsiteY2" fmla="*/ 139644 h 194696"/>
                  <a:gd name="connsiteX3" fmla="*/ 92648 w 103390"/>
                  <a:gd name="connsiteY3" fmla="*/ 0 h 194696"/>
                  <a:gd name="connsiteX4" fmla="*/ 0 w 103390"/>
                  <a:gd name="connsiteY4" fmla="*/ 63109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390" h="194696">
                    <a:moveTo>
                      <a:pt x="0" y="63109"/>
                    </a:moveTo>
                    <a:lnTo>
                      <a:pt x="5371" y="194696"/>
                    </a:lnTo>
                    <a:lnTo>
                      <a:pt x="103390" y="139644"/>
                    </a:lnTo>
                    <a:lnTo>
                      <a:pt x="92648" y="0"/>
                    </a:lnTo>
                    <a:lnTo>
                      <a:pt x="0" y="63109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" name="Freeform: Shape 103">
                <a:extLst>
                  <a:ext uri="{FF2B5EF4-FFF2-40B4-BE49-F238E27FC236}">
                    <a16:creationId xmlns:a16="http://schemas.microsoft.com/office/drawing/2014/main" id="{9585EDF6-0F0C-1C4D-9428-C0A704587796}"/>
                  </a:ext>
                </a:extLst>
              </p:cNvPr>
              <p:cNvSpPr/>
              <p:nvPr/>
            </p:nvSpPr>
            <p:spPr>
              <a:xfrm>
                <a:off x="3211054" y="3254460"/>
                <a:ext cx="156821" cy="246286"/>
              </a:xfrm>
              <a:custGeom>
                <a:avLst/>
                <a:gdLst>
                  <a:gd name="connsiteX0" fmla="*/ 0 w 102047"/>
                  <a:gd name="connsiteY0" fmla="*/ 52366 h 159785"/>
                  <a:gd name="connsiteX1" fmla="*/ 8056 w 102047"/>
                  <a:gd name="connsiteY1" fmla="*/ 159785 h 159785"/>
                  <a:gd name="connsiteX2" fmla="*/ 102047 w 102047"/>
                  <a:gd name="connsiteY2" fmla="*/ 106076 h 159785"/>
                  <a:gd name="connsiteX3" fmla="*/ 91305 w 102047"/>
                  <a:gd name="connsiteY3" fmla="*/ 0 h 159785"/>
                  <a:gd name="connsiteX4" fmla="*/ 0 w 102047"/>
                  <a:gd name="connsiteY4" fmla="*/ 52366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7" h="159785">
                    <a:moveTo>
                      <a:pt x="0" y="52366"/>
                    </a:moveTo>
                    <a:lnTo>
                      <a:pt x="8056" y="159785"/>
                    </a:lnTo>
                    <a:lnTo>
                      <a:pt x="102047" y="106076"/>
                    </a:lnTo>
                    <a:lnTo>
                      <a:pt x="91305" y="0"/>
                    </a:lnTo>
                    <a:lnTo>
                      <a:pt x="0" y="52366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Freeform: Shape 104">
                <a:extLst>
                  <a:ext uri="{FF2B5EF4-FFF2-40B4-BE49-F238E27FC236}">
                    <a16:creationId xmlns:a16="http://schemas.microsoft.com/office/drawing/2014/main" id="{E916D70E-2F75-8540-8BF9-4763551AB68E}"/>
                  </a:ext>
                </a:extLst>
              </p:cNvPr>
              <p:cNvSpPr/>
              <p:nvPr/>
            </p:nvSpPr>
            <p:spPr>
              <a:xfrm>
                <a:off x="3219309" y="3430379"/>
                <a:ext cx="152695" cy="368396"/>
              </a:xfrm>
              <a:custGeom>
                <a:avLst/>
                <a:gdLst>
                  <a:gd name="connsiteX0" fmla="*/ 0 w 99362"/>
                  <a:gd name="connsiteY0" fmla="*/ 53709 h 239006"/>
                  <a:gd name="connsiteX1" fmla="*/ 8056 w 99362"/>
                  <a:gd name="connsiteY1" fmla="*/ 239006 h 239006"/>
                  <a:gd name="connsiteX2" fmla="*/ 99362 w 99362"/>
                  <a:gd name="connsiteY2" fmla="*/ 174555 h 239006"/>
                  <a:gd name="connsiteX3" fmla="*/ 91305 w 99362"/>
                  <a:gd name="connsiteY3" fmla="*/ 0 h 239006"/>
                  <a:gd name="connsiteX4" fmla="*/ 0 w 99362"/>
                  <a:gd name="connsiteY4" fmla="*/ 53709 h 23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62" h="239006">
                    <a:moveTo>
                      <a:pt x="0" y="53709"/>
                    </a:moveTo>
                    <a:lnTo>
                      <a:pt x="8056" y="239006"/>
                    </a:lnTo>
                    <a:lnTo>
                      <a:pt x="99362" y="174555"/>
                    </a:lnTo>
                    <a:lnTo>
                      <a:pt x="91305" y="0"/>
                    </a:lnTo>
                    <a:lnTo>
                      <a:pt x="0" y="53709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" name="Freeform: Shape 105">
                <a:extLst>
                  <a:ext uri="{FF2B5EF4-FFF2-40B4-BE49-F238E27FC236}">
                    <a16:creationId xmlns:a16="http://schemas.microsoft.com/office/drawing/2014/main" id="{B9142823-7164-F04D-B399-D954F83B653A}"/>
                  </a:ext>
                </a:extLst>
              </p:cNvPr>
              <p:cNvSpPr/>
              <p:nvPr/>
            </p:nvSpPr>
            <p:spPr>
              <a:xfrm>
                <a:off x="3235815" y="3711849"/>
                <a:ext cx="146087" cy="252496"/>
              </a:xfrm>
              <a:custGeom>
                <a:avLst/>
                <a:gdLst>
                  <a:gd name="connsiteX0" fmla="*/ 0 w 85935"/>
                  <a:gd name="connsiteY0" fmla="*/ 56395 h 163814"/>
                  <a:gd name="connsiteX1" fmla="*/ 4029 w 85935"/>
                  <a:gd name="connsiteY1" fmla="*/ 163814 h 163814"/>
                  <a:gd name="connsiteX2" fmla="*/ 85935 w 85935"/>
                  <a:gd name="connsiteY2" fmla="*/ 100705 h 163814"/>
                  <a:gd name="connsiteX3" fmla="*/ 84593 w 85935"/>
                  <a:gd name="connsiteY3" fmla="*/ 0 h 163814"/>
                  <a:gd name="connsiteX4" fmla="*/ 0 w 85935"/>
                  <a:gd name="connsiteY4" fmla="*/ 56395 h 16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35" h="163814">
                    <a:moveTo>
                      <a:pt x="0" y="56395"/>
                    </a:moveTo>
                    <a:lnTo>
                      <a:pt x="4029" y="163814"/>
                    </a:lnTo>
                    <a:lnTo>
                      <a:pt x="85935" y="100705"/>
                    </a:lnTo>
                    <a:cubicBezTo>
                      <a:pt x="85488" y="67137"/>
                      <a:pt x="85040" y="33568"/>
                      <a:pt x="84593" y="0"/>
                    </a:cubicBezTo>
                    <a:lnTo>
                      <a:pt x="0" y="5639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Freeform: Shape 106">
                <a:extLst>
                  <a:ext uri="{FF2B5EF4-FFF2-40B4-BE49-F238E27FC236}">
                    <a16:creationId xmlns:a16="http://schemas.microsoft.com/office/drawing/2014/main" id="{4B1B55AA-ABE7-ED43-8A30-B085C08A18BC}"/>
                  </a:ext>
                </a:extLst>
              </p:cNvPr>
              <p:cNvSpPr/>
              <p:nvPr/>
            </p:nvSpPr>
            <p:spPr>
              <a:xfrm>
                <a:off x="3247917" y="3879491"/>
                <a:ext cx="142831" cy="308375"/>
              </a:xfrm>
              <a:custGeom>
                <a:avLst/>
                <a:gdLst>
                  <a:gd name="connsiteX0" fmla="*/ 9581 w 94173"/>
                  <a:gd name="connsiteY0" fmla="*/ 200067 h 200067"/>
                  <a:gd name="connsiteX1" fmla="*/ 94173 w 94173"/>
                  <a:gd name="connsiteY1" fmla="*/ 138301 h 200067"/>
                  <a:gd name="connsiteX2" fmla="*/ 91488 w 94173"/>
                  <a:gd name="connsiteY2" fmla="*/ 0 h 200067"/>
                  <a:gd name="connsiteX3" fmla="*/ 182 w 94173"/>
                  <a:gd name="connsiteY3" fmla="*/ 63108 h 200067"/>
                  <a:gd name="connsiteX4" fmla="*/ 9581 w 94173"/>
                  <a:gd name="connsiteY4" fmla="*/ 200067 h 20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73" h="200067">
                    <a:moveTo>
                      <a:pt x="9581" y="200067"/>
                    </a:moveTo>
                    <a:lnTo>
                      <a:pt x="94173" y="138301"/>
                    </a:lnTo>
                    <a:lnTo>
                      <a:pt x="91488" y="0"/>
                    </a:lnTo>
                    <a:lnTo>
                      <a:pt x="182" y="63108"/>
                    </a:lnTo>
                    <a:cubicBezTo>
                      <a:pt x="-266" y="100257"/>
                      <a:pt x="-713" y="137406"/>
                      <a:pt x="9581" y="200067"/>
                    </a:cubicBezTo>
                    <a:close/>
                  </a:path>
                </a:pathLst>
              </a:custGeom>
              <a:solidFill>
                <a:srgbClr val="FF9B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Freeform: Shape 107">
                <a:extLst>
                  <a:ext uri="{FF2B5EF4-FFF2-40B4-BE49-F238E27FC236}">
                    <a16:creationId xmlns:a16="http://schemas.microsoft.com/office/drawing/2014/main" id="{43992D20-7472-5F4E-BB53-0FB67A1DEAE5}"/>
                  </a:ext>
                </a:extLst>
              </p:cNvPr>
              <p:cNvSpPr/>
              <p:nvPr/>
            </p:nvSpPr>
            <p:spPr>
              <a:xfrm>
                <a:off x="4203576" y="2159623"/>
                <a:ext cx="196029" cy="358048"/>
              </a:xfrm>
              <a:custGeom>
                <a:avLst/>
                <a:gdLst>
                  <a:gd name="connsiteX0" fmla="*/ 21484 w 127560"/>
                  <a:gd name="connsiteY0" fmla="*/ 0 h 232293"/>
                  <a:gd name="connsiteX1" fmla="*/ 0 w 127560"/>
                  <a:gd name="connsiteY1" fmla="*/ 232293 h 232293"/>
                  <a:gd name="connsiteX2" fmla="*/ 108762 w 127560"/>
                  <a:gd name="connsiteY2" fmla="*/ 210809 h 232293"/>
                  <a:gd name="connsiteX3" fmla="*/ 127560 w 127560"/>
                  <a:gd name="connsiteY3" fmla="*/ 143672 h 232293"/>
                  <a:gd name="connsiteX4" fmla="*/ 21484 w 127560"/>
                  <a:gd name="connsiteY4" fmla="*/ 0 h 23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60" h="232293">
                    <a:moveTo>
                      <a:pt x="21484" y="0"/>
                    </a:moveTo>
                    <a:lnTo>
                      <a:pt x="0" y="232293"/>
                    </a:lnTo>
                    <a:lnTo>
                      <a:pt x="108762" y="210809"/>
                    </a:lnTo>
                    <a:lnTo>
                      <a:pt x="127560" y="143672"/>
                    </a:lnTo>
                    <a:lnTo>
                      <a:pt x="21484" y="0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" name="Freeform: Shape 108">
                <a:extLst>
                  <a:ext uri="{FF2B5EF4-FFF2-40B4-BE49-F238E27FC236}">
                    <a16:creationId xmlns:a16="http://schemas.microsoft.com/office/drawing/2014/main" id="{C9C061FF-399A-FE46-9E72-679D2856E817}"/>
                  </a:ext>
                </a:extLst>
              </p:cNvPr>
              <p:cNvSpPr/>
              <p:nvPr/>
            </p:nvSpPr>
            <p:spPr>
              <a:xfrm>
                <a:off x="4203575" y="2503182"/>
                <a:ext cx="156823" cy="374606"/>
              </a:xfrm>
              <a:custGeom>
                <a:avLst/>
                <a:gdLst>
                  <a:gd name="connsiteX0" fmla="*/ 2686 w 102048"/>
                  <a:gd name="connsiteY0" fmla="*/ 17456 h 243035"/>
                  <a:gd name="connsiteX1" fmla="*/ 0 w 102048"/>
                  <a:gd name="connsiteY1" fmla="*/ 239007 h 243035"/>
                  <a:gd name="connsiteX2" fmla="*/ 87278 w 102048"/>
                  <a:gd name="connsiteY2" fmla="*/ 243035 h 243035"/>
                  <a:gd name="connsiteX3" fmla="*/ 102048 w 102048"/>
                  <a:gd name="connsiteY3" fmla="*/ 0 h 243035"/>
                  <a:gd name="connsiteX4" fmla="*/ 2686 w 102048"/>
                  <a:gd name="connsiteY4" fmla="*/ 17456 h 24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8" h="243035">
                    <a:moveTo>
                      <a:pt x="2686" y="17456"/>
                    </a:moveTo>
                    <a:cubicBezTo>
                      <a:pt x="1791" y="91306"/>
                      <a:pt x="895" y="165157"/>
                      <a:pt x="0" y="239007"/>
                    </a:cubicBezTo>
                    <a:lnTo>
                      <a:pt x="87278" y="243035"/>
                    </a:lnTo>
                    <a:lnTo>
                      <a:pt x="102048" y="0"/>
                    </a:lnTo>
                    <a:lnTo>
                      <a:pt x="2686" y="17456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Freeform: Shape 109">
                <a:extLst>
                  <a:ext uri="{FF2B5EF4-FFF2-40B4-BE49-F238E27FC236}">
                    <a16:creationId xmlns:a16="http://schemas.microsoft.com/office/drawing/2014/main" id="{302EC29C-3188-8F46-B58D-28415C5F5066}"/>
                  </a:ext>
                </a:extLst>
              </p:cNvPr>
              <p:cNvSpPr/>
              <p:nvPr/>
            </p:nvSpPr>
            <p:spPr>
              <a:xfrm>
                <a:off x="4199448" y="2881926"/>
                <a:ext cx="138251" cy="266985"/>
              </a:xfrm>
              <a:custGeom>
                <a:avLst/>
                <a:gdLst>
                  <a:gd name="connsiteX0" fmla="*/ 0 w 89963"/>
                  <a:gd name="connsiteY0" fmla="*/ 0 h 173213"/>
                  <a:gd name="connsiteX1" fmla="*/ 5371 w 89963"/>
                  <a:gd name="connsiteY1" fmla="*/ 159785 h 173213"/>
                  <a:gd name="connsiteX2" fmla="*/ 89963 w 89963"/>
                  <a:gd name="connsiteY2" fmla="*/ 173213 h 173213"/>
                  <a:gd name="connsiteX3" fmla="*/ 88620 w 89963"/>
                  <a:gd name="connsiteY3" fmla="*/ 4028 h 173213"/>
                  <a:gd name="connsiteX4" fmla="*/ 0 w 89963"/>
                  <a:gd name="connsiteY4" fmla="*/ 0 h 17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73213">
                    <a:moveTo>
                      <a:pt x="0" y="0"/>
                    </a:moveTo>
                    <a:lnTo>
                      <a:pt x="5371" y="159785"/>
                    </a:lnTo>
                    <a:lnTo>
                      <a:pt x="89963" y="173213"/>
                    </a:lnTo>
                    <a:cubicBezTo>
                      <a:pt x="89515" y="116818"/>
                      <a:pt x="89068" y="60423"/>
                      <a:pt x="88620" y="40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Freeform: Shape 110">
                <a:extLst>
                  <a:ext uri="{FF2B5EF4-FFF2-40B4-BE49-F238E27FC236}">
                    <a16:creationId xmlns:a16="http://schemas.microsoft.com/office/drawing/2014/main" id="{29F7D671-01EB-3D45-8A52-1AA6155E8E55}"/>
                  </a:ext>
                </a:extLst>
              </p:cNvPr>
              <p:cNvSpPr/>
              <p:nvPr/>
            </p:nvSpPr>
            <p:spPr>
              <a:xfrm>
                <a:off x="4203575" y="3148909"/>
                <a:ext cx="138251" cy="227659"/>
              </a:xfrm>
              <a:custGeom>
                <a:avLst/>
                <a:gdLst>
                  <a:gd name="connsiteX0" fmla="*/ 0 w 89963"/>
                  <a:gd name="connsiteY0" fmla="*/ 0 h 147700"/>
                  <a:gd name="connsiteX1" fmla="*/ 2686 w 89963"/>
                  <a:gd name="connsiteY1" fmla="*/ 99362 h 147700"/>
                  <a:gd name="connsiteX2" fmla="*/ 89963 w 89963"/>
                  <a:gd name="connsiteY2" fmla="*/ 147700 h 147700"/>
                  <a:gd name="connsiteX3" fmla="*/ 83250 w 89963"/>
                  <a:gd name="connsiteY3" fmla="*/ 8056 h 147700"/>
                  <a:gd name="connsiteX4" fmla="*/ 0 w 89963"/>
                  <a:gd name="connsiteY4" fmla="*/ 0 h 1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47700">
                    <a:moveTo>
                      <a:pt x="0" y="0"/>
                    </a:moveTo>
                    <a:cubicBezTo>
                      <a:pt x="895" y="33121"/>
                      <a:pt x="1791" y="66241"/>
                      <a:pt x="2686" y="99362"/>
                    </a:cubicBezTo>
                    <a:lnTo>
                      <a:pt x="89963" y="147700"/>
                    </a:lnTo>
                    <a:lnTo>
                      <a:pt x="83250" y="80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Freeform: Shape 111">
                <a:extLst>
                  <a:ext uri="{FF2B5EF4-FFF2-40B4-BE49-F238E27FC236}">
                    <a16:creationId xmlns:a16="http://schemas.microsoft.com/office/drawing/2014/main" id="{075F9882-1774-3B48-A5D3-A977432A12CF}"/>
                  </a:ext>
                </a:extLst>
              </p:cNvPr>
              <p:cNvSpPr/>
              <p:nvPr/>
            </p:nvSpPr>
            <p:spPr>
              <a:xfrm>
                <a:off x="4209766" y="3306201"/>
                <a:ext cx="125871" cy="246286"/>
              </a:xfrm>
              <a:custGeom>
                <a:avLst/>
                <a:gdLst>
                  <a:gd name="connsiteX0" fmla="*/ 0 w 81906"/>
                  <a:gd name="connsiteY0" fmla="*/ 0 h 159785"/>
                  <a:gd name="connsiteX1" fmla="*/ 2685 w 81906"/>
                  <a:gd name="connsiteY1" fmla="*/ 118160 h 159785"/>
                  <a:gd name="connsiteX2" fmla="*/ 81906 w 81906"/>
                  <a:gd name="connsiteY2" fmla="*/ 159785 h 159785"/>
                  <a:gd name="connsiteX3" fmla="*/ 80564 w 81906"/>
                  <a:gd name="connsiteY3" fmla="*/ 44310 h 159785"/>
                  <a:gd name="connsiteX4" fmla="*/ 0 w 81906"/>
                  <a:gd name="connsiteY4" fmla="*/ 0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06" h="159785">
                    <a:moveTo>
                      <a:pt x="0" y="0"/>
                    </a:moveTo>
                    <a:lnTo>
                      <a:pt x="2685" y="118160"/>
                    </a:lnTo>
                    <a:lnTo>
                      <a:pt x="81906" y="159785"/>
                    </a:lnTo>
                    <a:cubicBezTo>
                      <a:pt x="81459" y="121293"/>
                      <a:pt x="81011" y="82802"/>
                      <a:pt x="80564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Freeform: Shape 112">
                <a:extLst>
                  <a:ext uri="{FF2B5EF4-FFF2-40B4-BE49-F238E27FC236}">
                    <a16:creationId xmlns:a16="http://schemas.microsoft.com/office/drawing/2014/main" id="{336BF157-00F4-0041-9140-69659334E795}"/>
                  </a:ext>
                </a:extLst>
              </p:cNvPr>
              <p:cNvSpPr/>
              <p:nvPr/>
            </p:nvSpPr>
            <p:spPr>
              <a:xfrm>
                <a:off x="4207701" y="3513161"/>
                <a:ext cx="134124" cy="300097"/>
              </a:xfrm>
              <a:custGeom>
                <a:avLst/>
                <a:gdLst>
                  <a:gd name="connsiteX0" fmla="*/ 0 w 87277"/>
                  <a:gd name="connsiteY0" fmla="*/ 0 h 194696"/>
                  <a:gd name="connsiteX1" fmla="*/ 1343 w 87277"/>
                  <a:gd name="connsiteY1" fmla="*/ 149043 h 194696"/>
                  <a:gd name="connsiteX2" fmla="*/ 87277 w 87277"/>
                  <a:gd name="connsiteY2" fmla="*/ 194696 h 194696"/>
                  <a:gd name="connsiteX3" fmla="*/ 80564 w 87277"/>
                  <a:gd name="connsiteY3" fmla="*/ 36254 h 194696"/>
                  <a:gd name="connsiteX4" fmla="*/ 0 w 87277"/>
                  <a:gd name="connsiteY4" fmla="*/ 0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77" h="194696">
                    <a:moveTo>
                      <a:pt x="0" y="0"/>
                    </a:moveTo>
                    <a:cubicBezTo>
                      <a:pt x="448" y="49681"/>
                      <a:pt x="895" y="99362"/>
                      <a:pt x="1343" y="149043"/>
                    </a:cubicBezTo>
                    <a:lnTo>
                      <a:pt x="87277" y="194696"/>
                    </a:lnTo>
                    <a:lnTo>
                      <a:pt x="80564" y="36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Freeform: Shape 113">
                <a:extLst>
                  <a:ext uri="{FF2B5EF4-FFF2-40B4-BE49-F238E27FC236}">
                    <a16:creationId xmlns:a16="http://schemas.microsoft.com/office/drawing/2014/main" id="{1E057CF3-BB70-F642-9039-07F446EAEC06}"/>
                  </a:ext>
                </a:extLst>
              </p:cNvPr>
              <p:cNvSpPr/>
              <p:nvPr/>
            </p:nvSpPr>
            <p:spPr>
              <a:xfrm>
                <a:off x="4205639" y="3761521"/>
                <a:ext cx="142378" cy="211104"/>
              </a:xfrm>
              <a:custGeom>
                <a:avLst/>
                <a:gdLst>
                  <a:gd name="connsiteX0" fmla="*/ 0 w 92649"/>
                  <a:gd name="connsiteY0" fmla="*/ 100705 h 136959"/>
                  <a:gd name="connsiteX1" fmla="*/ 91306 w 92649"/>
                  <a:gd name="connsiteY1" fmla="*/ 136959 h 136959"/>
                  <a:gd name="connsiteX2" fmla="*/ 92649 w 92649"/>
                  <a:gd name="connsiteY2" fmla="*/ 44310 h 136959"/>
                  <a:gd name="connsiteX3" fmla="*/ 6714 w 92649"/>
                  <a:gd name="connsiteY3" fmla="*/ 0 h 136959"/>
                  <a:gd name="connsiteX4" fmla="*/ 0 w 92649"/>
                  <a:gd name="connsiteY4" fmla="*/ 100705 h 13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49" h="136959">
                    <a:moveTo>
                      <a:pt x="0" y="100705"/>
                    </a:moveTo>
                    <a:lnTo>
                      <a:pt x="91306" y="136959"/>
                    </a:lnTo>
                    <a:cubicBezTo>
                      <a:pt x="91754" y="106076"/>
                      <a:pt x="92201" y="75193"/>
                      <a:pt x="92649" y="44310"/>
                    </a:cubicBezTo>
                    <a:lnTo>
                      <a:pt x="6714" y="0"/>
                    </a:lnTo>
                    <a:lnTo>
                      <a:pt x="0" y="10070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Freeform: Shape 115">
                <a:extLst>
                  <a:ext uri="{FF2B5EF4-FFF2-40B4-BE49-F238E27FC236}">
                    <a16:creationId xmlns:a16="http://schemas.microsoft.com/office/drawing/2014/main" id="{1BBCEE69-8DEB-0540-8770-E43F2579B477}"/>
                  </a:ext>
                </a:extLst>
              </p:cNvPr>
              <p:cNvSpPr/>
              <p:nvPr/>
            </p:nvSpPr>
            <p:spPr>
              <a:xfrm>
                <a:off x="3301847" y="4562470"/>
                <a:ext cx="167140" cy="281470"/>
              </a:xfrm>
              <a:custGeom>
                <a:avLst/>
                <a:gdLst>
                  <a:gd name="connsiteX0" fmla="*/ 0 w 108761"/>
                  <a:gd name="connsiteY0" fmla="*/ 61766 h 182611"/>
                  <a:gd name="connsiteX1" fmla="*/ 91306 w 108761"/>
                  <a:gd name="connsiteY1" fmla="*/ 0 h 182611"/>
                  <a:gd name="connsiteX2" fmla="*/ 108761 w 108761"/>
                  <a:gd name="connsiteY2" fmla="*/ 111447 h 182611"/>
                  <a:gd name="connsiteX3" fmla="*/ 16113 w 108761"/>
                  <a:gd name="connsiteY3" fmla="*/ 182611 h 182611"/>
                  <a:gd name="connsiteX4" fmla="*/ 0 w 108761"/>
                  <a:gd name="connsiteY4" fmla="*/ 61766 h 1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761" h="182611">
                    <a:moveTo>
                      <a:pt x="0" y="61766"/>
                    </a:moveTo>
                    <a:lnTo>
                      <a:pt x="91306" y="0"/>
                    </a:lnTo>
                    <a:lnTo>
                      <a:pt x="108761" y="111447"/>
                    </a:lnTo>
                    <a:lnTo>
                      <a:pt x="16113" y="182611"/>
                    </a:lnTo>
                    <a:lnTo>
                      <a:pt x="0" y="61766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Freeform: Shape 116">
                <a:extLst>
                  <a:ext uri="{FF2B5EF4-FFF2-40B4-BE49-F238E27FC236}">
                    <a16:creationId xmlns:a16="http://schemas.microsoft.com/office/drawing/2014/main" id="{03B129A8-DF74-4649-B0E5-471D74ADF1F3}"/>
                  </a:ext>
                </a:extLst>
              </p:cNvPr>
              <p:cNvSpPr/>
              <p:nvPr/>
            </p:nvSpPr>
            <p:spPr>
              <a:xfrm>
                <a:off x="3270896" y="4330671"/>
                <a:ext cx="165075" cy="304237"/>
              </a:xfrm>
              <a:custGeom>
                <a:avLst/>
                <a:gdLst>
                  <a:gd name="connsiteX0" fmla="*/ 0 w 107418"/>
                  <a:gd name="connsiteY0" fmla="*/ 64451 h 197382"/>
                  <a:gd name="connsiteX1" fmla="*/ 91306 w 107418"/>
                  <a:gd name="connsiteY1" fmla="*/ 0 h 197382"/>
                  <a:gd name="connsiteX2" fmla="*/ 107418 w 107418"/>
                  <a:gd name="connsiteY2" fmla="*/ 142330 h 197382"/>
                  <a:gd name="connsiteX3" fmla="*/ 20141 w 107418"/>
                  <a:gd name="connsiteY3" fmla="*/ 197382 h 197382"/>
                  <a:gd name="connsiteX4" fmla="*/ 0 w 107418"/>
                  <a:gd name="connsiteY4" fmla="*/ 64451 h 1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18" h="197382">
                    <a:moveTo>
                      <a:pt x="0" y="64451"/>
                    </a:moveTo>
                    <a:lnTo>
                      <a:pt x="91306" y="0"/>
                    </a:lnTo>
                    <a:lnTo>
                      <a:pt x="107418" y="142330"/>
                    </a:lnTo>
                    <a:lnTo>
                      <a:pt x="20141" y="197382"/>
                    </a:lnTo>
                    <a:lnTo>
                      <a:pt x="0" y="64451"/>
                    </a:lnTo>
                    <a:close/>
                  </a:path>
                </a:pathLst>
              </a:custGeom>
              <a:solidFill>
                <a:srgbClr val="CCFFCC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Freeform: Shape 117">
                <a:extLst>
                  <a:ext uri="{FF2B5EF4-FFF2-40B4-BE49-F238E27FC236}">
                    <a16:creationId xmlns:a16="http://schemas.microsoft.com/office/drawing/2014/main" id="{6DAA9080-6022-F648-A457-F43B717F6B68}"/>
                  </a:ext>
                </a:extLst>
              </p:cNvPr>
              <p:cNvSpPr/>
              <p:nvPr/>
            </p:nvSpPr>
            <p:spPr>
              <a:xfrm>
                <a:off x="4199449" y="4417595"/>
                <a:ext cx="144441" cy="235937"/>
              </a:xfrm>
              <a:custGeom>
                <a:avLst/>
                <a:gdLst>
                  <a:gd name="connsiteX0" fmla="*/ 0 w 93991"/>
                  <a:gd name="connsiteY0" fmla="*/ 0 h 153071"/>
                  <a:gd name="connsiteX1" fmla="*/ 2685 w 93991"/>
                  <a:gd name="connsiteY1" fmla="*/ 110104 h 153071"/>
                  <a:gd name="connsiteX2" fmla="*/ 92648 w 93991"/>
                  <a:gd name="connsiteY2" fmla="*/ 153071 h 153071"/>
                  <a:gd name="connsiteX3" fmla="*/ 93991 w 93991"/>
                  <a:gd name="connsiteY3" fmla="*/ 44310 h 153071"/>
                  <a:gd name="connsiteX4" fmla="*/ 0 w 93991"/>
                  <a:gd name="connsiteY4" fmla="*/ 0 h 15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91" h="153071">
                    <a:moveTo>
                      <a:pt x="0" y="0"/>
                    </a:moveTo>
                    <a:lnTo>
                      <a:pt x="2685" y="110104"/>
                    </a:lnTo>
                    <a:lnTo>
                      <a:pt x="92648" y="153071"/>
                    </a:lnTo>
                    <a:cubicBezTo>
                      <a:pt x="93096" y="116817"/>
                      <a:pt x="93543" y="80564"/>
                      <a:pt x="93991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Freeform: Shape 118">
                <a:extLst>
                  <a:ext uri="{FF2B5EF4-FFF2-40B4-BE49-F238E27FC236}">
                    <a16:creationId xmlns:a16="http://schemas.microsoft.com/office/drawing/2014/main" id="{F9AFE9EB-2E3F-0E43-A7C7-4B50D45F3ACE}"/>
                  </a:ext>
                </a:extLst>
              </p:cNvPr>
              <p:cNvSpPr/>
              <p:nvPr/>
            </p:nvSpPr>
            <p:spPr>
              <a:xfrm>
                <a:off x="4187070" y="4605932"/>
                <a:ext cx="148568" cy="229731"/>
              </a:xfrm>
              <a:custGeom>
                <a:avLst/>
                <a:gdLst>
                  <a:gd name="connsiteX0" fmla="*/ 8056 w 96676"/>
                  <a:gd name="connsiteY0" fmla="*/ 0 h 149044"/>
                  <a:gd name="connsiteX1" fmla="*/ 0 w 96676"/>
                  <a:gd name="connsiteY1" fmla="*/ 108762 h 149044"/>
                  <a:gd name="connsiteX2" fmla="*/ 96676 w 96676"/>
                  <a:gd name="connsiteY2" fmla="*/ 149044 h 149044"/>
                  <a:gd name="connsiteX3" fmla="*/ 95334 w 96676"/>
                  <a:gd name="connsiteY3" fmla="*/ 40282 h 149044"/>
                  <a:gd name="connsiteX4" fmla="*/ 8056 w 96676"/>
                  <a:gd name="connsiteY4" fmla="*/ 0 h 149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6" h="149044">
                    <a:moveTo>
                      <a:pt x="8056" y="0"/>
                    </a:moveTo>
                    <a:lnTo>
                      <a:pt x="0" y="108762"/>
                    </a:lnTo>
                    <a:lnTo>
                      <a:pt x="96676" y="149044"/>
                    </a:lnTo>
                    <a:cubicBezTo>
                      <a:pt x="96229" y="112790"/>
                      <a:pt x="95781" y="76536"/>
                      <a:pt x="95334" y="40282"/>
                    </a:cubicBezTo>
                    <a:lnTo>
                      <a:pt x="8056" y="0"/>
                    </a:lnTo>
                    <a:close/>
                  </a:path>
                </a:pathLst>
              </a:custGeom>
              <a:solidFill>
                <a:srgbClr val="00CC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Freeform: Shape 119">
                <a:extLst>
                  <a:ext uri="{FF2B5EF4-FFF2-40B4-BE49-F238E27FC236}">
                    <a16:creationId xmlns:a16="http://schemas.microsoft.com/office/drawing/2014/main" id="{5705F6EF-7505-DB44-89A6-96894CC91472}"/>
                  </a:ext>
                </a:extLst>
              </p:cNvPr>
              <p:cNvSpPr/>
              <p:nvPr/>
            </p:nvSpPr>
            <p:spPr>
              <a:xfrm>
                <a:off x="3405313" y="4970315"/>
                <a:ext cx="223328" cy="342289"/>
              </a:xfrm>
              <a:custGeom>
                <a:avLst/>
                <a:gdLst>
                  <a:gd name="connsiteX0" fmla="*/ 111034 w 145324"/>
                  <a:gd name="connsiteY0" fmla="*/ 0 h 222069"/>
                  <a:gd name="connsiteX1" fmla="*/ 0 w 145324"/>
                  <a:gd name="connsiteY1" fmla="*/ 68580 h 222069"/>
                  <a:gd name="connsiteX2" fmla="*/ 84908 w 145324"/>
                  <a:gd name="connsiteY2" fmla="*/ 222069 h 222069"/>
                  <a:gd name="connsiteX3" fmla="*/ 145324 w 145324"/>
                  <a:gd name="connsiteY3" fmla="*/ 75111 h 222069"/>
                  <a:gd name="connsiteX4" fmla="*/ 111034 w 145324"/>
                  <a:gd name="connsiteY4" fmla="*/ 0 h 22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24" h="222069">
                    <a:moveTo>
                      <a:pt x="111034" y="0"/>
                    </a:moveTo>
                    <a:lnTo>
                      <a:pt x="0" y="68580"/>
                    </a:lnTo>
                    <a:lnTo>
                      <a:pt x="84908" y="222069"/>
                    </a:lnTo>
                    <a:lnTo>
                      <a:pt x="145324" y="75111"/>
                    </a:lnTo>
                    <a:lnTo>
                      <a:pt x="111034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Freeform: Shape 120">
                <a:extLst>
                  <a:ext uri="{FF2B5EF4-FFF2-40B4-BE49-F238E27FC236}">
                    <a16:creationId xmlns:a16="http://schemas.microsoft.com/office/drawing/2014/main" id="{2B51B494-90C2-AA42-AA67-3A3AD4485D82}"/>
                  </a:ext>
                </a:extLst>
              </p:cNvPr>
              <p:cNvSpPr/>
              <p:nvPr/>
            </p:nvSpPr>
            <p:spPr>
              <a:xfrm>
                <a:off x="3548731" y="5110354"/>
                <a:ext cx="225193" cy="374943"/>
              </a:xfrm>
              <a:custGeom>
                <a:avLst/>
                <a:gdLst>
                  <a:gd name="connsiteX0" fmla="*/ 55685 w 146538"/>
                  <a:gd name="connsiteY0" fmla="*/ 0 h 243254"/>
                  <a:gd name="connsiteX1" fmla="*/ 0 w 146538"/>
                  <a:gd name="connsiteY1" fmla="*/ 142142 h 243254"/>
                  <a:gd name="connsiteX2" fmla="*/ 79131 w 146538"/>
                  <a:gd name="connsiteY2" fmla="*/ 215411 h 243254"/>
                  <a:gd name="connsiteX3" fmla="*/ 146538 w 146538"/>
                  <a:gd name="connsiteY3" fmla="*/ 243254 h 243254"/>
                  <a:gd name="connsiteX4" fmla="*/ 145073 w 146538"/>
                  <a:gd name="connsiteY4" fmla="*/ 58615 h 243254"/>
                  <a:gd name="connsiteX5" fmla="*/ 55685 w 146538"/>
                  <a:gd name="connsiteY5" fmla="*/ 0 h 24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6538" h="243254">
                    <a:moveTo>
                      <a:pt x="55685" y="0"/>
                    </a:moveTo>
                    <a:lnTo>
                      <a:pt x="0" y="142142"/>
                    </a:lnTo>
                    <a:lnTo>
                      <a:pt x="79131" y="215411"/>
                    </a:lnTo>
                    <a:lnTo>
                      <a:pt x="146538" y="243254"/>
                    </a:lnTo>
                    <a:cubicBezTo>
                      <a:pt x="146050" y="181708"/>
                      <a:pt x="145561" y="120161"/>
                      <a:pt x="145073" y="58615"/>
                    </a:cubicBezTo>
                    <a:lnTo>
                      <a:pt x="55685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Freeform: Shape 121">
                <a:extLst>
                  <a:ext uri="{FF2B5EF4-FFF2-40B4-BE49-F238E27FC236}">
                    <a16:creationId xmlns:a16="http://schemas.microsoft.com/office/drawing/2014/main" id="{DCED4666-5202-D94B-96BF-DCF410EE18A9}"/>
                  </a:ext>
                </a:extLst>
              </p:cNvPr>
              <p:cNvSpPr/>
              <p:nvPr/>
            </p:nvSpPr>
            <p:spPr>
              <a:xfrm>
                <a:off x="3773924" y="5205225"/>
                <a:ext cx="243211" cy="322993"/>
              </a:xfrm>
              <a:custGeom>
                <a:avLst/>
                <a:gdLst>
                  <a:gd name="connsiteX0" fmla="*/ 0 w 158262"/>
                  <a:gd name="connsiteY0" fmla="*/ 0 h 209550"/>
                  <a:gd name="connsiteX1" fmla="*/ 84993 w 158262"/>
                  <a:gd name="connsiteY1" fmla="*/ 26377 h 209550"/>
                  <a:gd name="connsiteX2" fmla="*/ 133350 w 158262"/>
                  <a:gd name="connsiteY2" fmla="*/ 19050 h 209550"/>
                  <a:gd name="connsiteX3" fmla="*/ 158262 w 158262"/>
                  <a:gd name="connsiteY3" fmla="*/ 209550 h 209550"/>
                  <a:gd name="connsiteX4" fmla="*/ 84993 w 158262"/>
                  <a:gd name="connsiteY4" fmla="*/ 205154 h 209550"/>
                  <a:gd name="connsiteX5" fmla="*/ 11723 w 158262"/>
                  <a:gd name="connsiteY5" fmla="*/ 187569 h 209550"/>
                  <a:gd name="connsiteX6" fmla="*/ 0 w 158262"/>
                  <a:gd name="connsiteY6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262" h="209550">
                    <a:moveTo>
                      <a:pt x="0" y="0"/>
                    </a:moveTo>
                    <a:lnTo>
                      <a:pt x="84993" y="26377"/>
                    </a:lnTo>
                    <a:lnTo>
                      <a:pt x="133350" y="19050"/>
                    </a:lnTo>
                    <a:lnTo>
                      <a:pt x="158262" y="209550"/>
                    </a:lnTo>
                    <a:lnTo>
                      <a:pt x="84993" y="205154"/>
                    </a:lnTo>
                    <a:lnTo>
                      <a:pt x="11723" y="1875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Freeform: Shape 122">
                <a:extLst>
                  <a:ext uri="{FF2B5EF4-FFF2-40B4-BE49-F238E27FC236}">
                    <a16:creationId xmlns:a16="http://schemas.microsoft.com/office/drawing/2014/main" id="{DD4FF331-FB18-8C4A-AA89-826F287741A2}"/>
                  </a:ext>
                </a:extLst>
              </p:cNvPr>
              <p:cNvSpPr/>
              <p:nvPr/>
            </p:nvSpPr>
            <p:spPr>
              <a:xfrm>
                <a:off x="3996863" y="5094555"/>
                <a:ext cx="306265" cy="429152"/>
              </a:xfrm>
              <a:custGeom>
                <a:avLst/>
                <a:gdLst>
                  <a:gd name="connsiteX0" fmla="*/ 26377 w 199293"/>
                  <a:gd name="connsiteY0" fmla="*/ 278423 h 278423"/>
                  <a:gd name="connsiteX1" fmla="*/ 120162 w 199293"/>
                  <a:gd name="connsiteY1" fmla="*/ 219808 h 278423"/>
                  <a:gd name="connsiteX2" fmla="*/ 175847 w 199293"/>
                  <a:gd name="connsiteY2" fmla="*/ 115766 h 278423"/>
                  <a:gd name="connsiteX3" fmla="*/ 199293 w 199293"/>
                  <a:gd name="connsiteY3" fmla="*/ 19050 h 278423"/>
                  <a:gd name="connsiteX4" fmla="*/ 73270 w 199293"/>
                  <a:gd name="connsiteY4" fmla="*/ 0 h 278423"/>
                  <a:gd name="connsiteX5" fmla="*/ 36635 w 199293"/>
                  <a:gd name="connsiteY5" fmla="*/ 57150 h 278423"/>
                  <a:gd name="connsiteX6" fmla="*/ 0 w 199293"/>
                  <a:gd name="connsiteY6" fmla="*/ 86458 h 278423"/>
                  <a:gd name="connsiteX7" fmla="*/ 26377 w 199293"/>
                  <a:gd name="connsiteY7" fmla="*/ 278423 h 278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293" h="278423">
                    <a:moveTo>
                      <a:pt x="26377" y="278423"/>
                    </a:moveTo>
                    <a:lnTo>
                      <a:pt x="120162" y="219808"/>
                    </a:lnTo>
                    <a:lnTo>
                      <a:pt x="175847" y="115766"/>
                    </a:lnTo>
                    <a:lnTo>
                      <a:pt x="199293" y="19050"/>
                    </a:lnTo>
                    <a:lnTo>
                      <a:pt x="73270" y="0"/>
                    </a:lnTo>
                    <a:lnTo>
                      <a:pt x="36635" y="57150"/>
                    </a:lnTo>
                    <a:lnTo>
                      <a:pt x="0" y="86458"/>
                    </a:lnTo>
                    <a:lnTo>
                      <a:pt x="26377" y="278423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77" name="Freeform: Shape 112">
              <a:extLst>
                <a:ext uri="{FF2B5EF4-FFF2-40B4-BE49-F238E27FC236}">
                  <a16:creationId xmlns:a16="http://schemas.microsoft.com/office/drawing/2014/main" id="{574A2DCB-0245-4AFD-9CDE-1DF1DC84A909}"/>
                </a:ext>
              </a:extLst>
            </p:cNvPr>
            <p:cNvSpPr/>
            <p:nvPr/>
          </p:nvSpPr>
          <p:spPr>
            <a:xfrm>
              <a:off x="1276134" y="2916427"/>
              <a:ext cx="84728" cy="165426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B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8" name="Freeform: Shape 112">
              <a:extLst>
                <a:ext uri="{FF2B5EF4-FFF2-40B4-BE49-F238E27FC236}">
                  <a16:creationId xmlns:a16="http://schemas.microsoft.com/office/drawing/2014/main" id="{E2058B23-C218-4551-82E9-CB5339B7D077}"/>
                </a:ext>
              </a:extLst>
            </p:cNvPr>
            <p:cNvSpPr/>
            <p:nvPr/>
          </p:nvSpPr>
          <p:spPr>
            <a:xfrm>
              <a:off x="1279370" y="3053355"/>
              <a:ext cx="84728" cy="165426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  <a:ln>
              <a:solidFill>
                <a:srgbClr val="FF9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0" name="Freeform: Shape 106">
              <a:extLst>
                <a:ext uri="{FF2B5EF4-FFF2-40B4-BE49-F238E27FC236}">
                  <a16:creationId xmlns:a16="http://schemas.microsoft.com/office/drawing/2014/main" id="{61168075-93D9-47BF-AF8E-880AE17C4291}"/>
                </a:ext>
              </a:extLst>
            </p:cNvPr>
            <p:cNvSpPr/>
            <p:nvPr/>
          </p:nvSpPr>
          <p:spPr>
            <a:xfrm>
              <a:off x="669109" y="3012723"/>
              <a:ext cx="90228" cy="169989"/>
            </a:xfrm>
            <a:custGeom>
              <a:avLst/>
              <a:gdLst>
                <a:gd name="connsiteX0" fmla="*/ 9581 w 94173"/>
                <a:gd name="connsiteY0" fmla="*/ 200067 h 200067"/>
                <a:gd name="connsiteX1" fmla="*/ 94173 w 94173"/>
                <a:gd name="connsiteY1" fmla="*/ 138301 h 200067"/>
                <a:gd name="connsiteX2" fmla="*/ 91488 w 94173"/>
                <a:gd name="connsiteY2" fmla="*/ 0 h 200067"/>
                <a:gd name="connsiteX3" fmla="*/ 182 w 94173"/>
                <a:gd name="connsiteY3" fmla="*/ 63108 h 200067"/>
                <a:gd name="connsiteX4" fmla="*/ 9581 w 94173"/>
                <a:gd name="connsiteY4" fmla="*/ 200067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73" h="200067">
                  <a:moveTo>
                    <a:pt x="9581" y="200067"/>
                  </a:moveTo>
                  <a:lnTo>
                    <a:pt x="94173" y="138301"/>
                  </a:lnTo>
                  <a:lnTo>
                    <a:pt x="91488" y="0"/>
                  </a:lnTo>
                  <a:lnTo>
                    <a:pt x="182" y="63108"/>
                  </a:lnTo>
                  <a:cubicBezTo>
                    <a:pt x="-266" y="100257"/>
                    <a:pt x="-713" y="137406"/>
                    <a:pt x="9581" y="200067"/>
                  </a:cubicBezTo>
                  <a:close/>
                </a:path>
              </a:pathLst>
            </a:custGeom>
            <a:solidFill>
              <a:srgbClr val="FF9B3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3" name="Freeform: Shape 112">
              <a:extLst>
                <a:ext uri="{FF2B5EF4-FFF2-40B4-BE49-F238E27FC236}">
                  <a16:creationId xmlns:a16="http://schemas.microsoft.com/office/drawing/2014/main" id="{C4C8A813-3073-4B74-BAEB-7BD52C64E508}"/>
                </a:ext>
              </a:extLst>
            </p:cNvPr>
            <p:cNvSpPr/>
            <p:nvPr/>
          </p:nvSpPr>
          <p:spPr>
            <a:xfrm>
              <a:off x="1275220" y="3047427"/>
              <a:ext cx="84728" cy="165426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B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5BCD5483-8C05-48FE-9B54-364842DB4952}"/>
              </a:ext>
            </a:extLst>
          </p:cNvPr>
          <p:cNvGrpSpPr/>
          <p:nvPr/>
        </p:nvGrpSpPr>
        <p:grpSpPr>
          <a:xfrm>
            <a:off x="1990692" y="1780511"/>
            <a:ext cx="1490986" cy="2053819"/>
            <a:chOff x="1837654" y="1780511"/>
            <a:chExt cx="1490986" cy="2053819"/>
          </a:xfrm>
        </p:grpSpPr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E46DA774-D49A-4480-9AF2-3E1AE4461C85}"/>
                </a:ext>
              </a:extLst>
            </p:cNvPr>
            <p:cNvSpPr txBox="1"/>
            <p:nvPr/>
          </p:nvSpPr>
          <p:spPr>
            <a:xfrm>
              <a:off x="2028260" y="3187999"/>
              <a:ext cx="1115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Stem Cell </a:t>
              </a:r>
            </a:p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1CBBF71F-E12F-4FC1-A7B2-69309825740A}"/>
                </a:ext>
              </a:extLst>
            </p:cNvPr>
            <p:cNvSpPr txBox="1"/>
            <p:nvPr/>
          </p:nvSpPr>
          <p:spPr>
            <a:xfrm>
              <a:off x="1837654" y="1780511"/>
              <a:ext cx="1490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Differentiated</a:t>
              </a:r>
            </a:p>
            <a:p>
              <a:pPr algn="ctr"/>
              <a:r>
                <a:rPr lang="en-US" dirty="0"/>
                <a:t>Cells</a:t>
              </a:r>
            </a:p>
          </p:txBody>
        </p:sp>
        <p:sp>
          <p:nvSpPr>
            <p:cNvPr id="515" name="Arrow: Down 514">
              <a:extLst>
                <a:ext uri="{FF2B5EF4-FFF2-40B4-BE49-F238E27FC236}">
                  <a16:creationId xmlns:a16="http://schemas.microsoft.com/office/drawing/2014/main" id="{3E6ED19D-4FAD-4909-A37B-5D690EF6BB82}"/>
                </a:ext>
              </a:extLst>
            </p:cNvPr>
            <p:cNvSpPr/>
            <p:nvPr/>
          </p:nvSpPr>
          <p:spPr>
            <a:xfrm rot="10800000">
              <a:off x="2483015" y="2490816"/>
              <a:ext cx="294208" cy="593967"/>
            </a:xfrm>
            <a:prstGeom prst="downArrow">
              <a:avLst/>
            </a:prstGeom>
            <a:gradFill>
              <a:gsLst>
                <a:gs pos="0">
                  <a:srgbClr val="6FFF3F"/>
                </a:gs>
                <a:gs pos="60000">
                  <a:srgbClr val="FF9B3F"/>
                </a:gs>
                <a:gs pos="100000">
                  <a:srgbClr val="0DCF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7" name="TextBox 586">
            <a:extLst>
              <a:ext uri="{FF2B5EF4-FFF2-40B4-BE49-F238E27FC236}">
                <a16:creationId xmlns:a16="http://schemas.microsoft.com/office/drawing/2014/main" id="{DF11BA91-0305-4C80-84FB-C4069FA24F5F}"/>
              </a:ext>
            </a:extLst>
          </p:cNvPr>
          <p:cNvSpPr txBox="1"/>
          <p:nvPr/>
        </p:nvSpPr>
        <p:spPr>
          <a:xfrm>
            <a:off x="4325913" y="719464"/>
            <a:ext cx="1735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Sorting</a:t>
            </a:r>
          </a:p>
        </p:txBody>
      </p: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D246F491-DEC4-45D0-B102-8BBCB534B7C1}"/>
              </a:ext>
            </a:extLst>
          </p:cNvPr>
          <p:cNvGrpSpPr/>
          <p:nvPr/>
        </p:nvGrpSpPr>
        <p:grpSpPr>
          <a:xfrm>
            <a:off x="8410069" y="1919702"/>
            <a:ext cx="2597833" cy="1694978"/>
            <a:chOff x="2079512" y="1885464"/>
            <a:chExt cx="2597833" cy="1694978"/>
          </a:xfrm>
        </p:grpSpPr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893AE873-F94A-438D-9B65-E738EA4F8D6D}"/>
                </a:ext>
              </a:extLst>
            </p:cNvPr>
            <p:cNvGrpSpPr/>
            <p:nvPr/>
          </p:nvGrpSpPr>
          <p:grpSpPr>
            <a:xfrm>
              <a:off x="2541217" y="1885464"/>
              <a:ext cx="2129753" cy="370495"/>
              <a:chOff x="6409819" y="5009045"/>
              <a:chExt cx="2129753" cy="370495"/>
            </a:xfrm>
          </p:grpSpPr>
          <p:sp>
            <p:nvSpPr>
              <p:cNvPr id="614" name="Rectangle 613">
                <a:extLst>
                  <a:ext uri="{FF2B5EF4-FFF2-40B4-BE49-F238E27FC236}">
                    <a16:creationId xmlns:a16="http://schemas.microsoft.com/office/drawing/2014/main" id="{74496ACD-09C9-43B3-9C6C-A6695D1640FB}"/>
                  </a:ext>
                </a:extLst>
              </p:cNvPr>
              <p:cNvSpPr/>
              <p:nvPr/>
            </p:nvSpPr>
            <p:spPr>
              <a:xfrm>
                <a:off x="7101316" y="5011208"/>
                <a:ext cx="566586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rgbClr val="008000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GFP</a:t>
                </a:r>
                <a:endParaRPr lang="en-US" sz="12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44BD099C-FDBA-4A51-816E-DCC501C80DAD}"/>
                  </a:ext>
                </a:extLst>
              </p:cNvPr>
              <p:cNvSpPr/>
              <p:nvPr/>
            </p:nvSpPr>
            <p:spPr>
              <a:xfrm>
                <a:off x="7817934" y="5010383"/>
                <a:ext cx="721638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46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Neo</a:t>
                </a:r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B0AF23F6-FA2E-4DD0-B708-568AB5E4558D}"/>
                  </a:ext>
                </a:extLst>
              </p:cNvPr>
              <p:cNvSpPr/>
              <p:nvPr/>
            </p:nvSpPr>
            <p:spPr>
              <a:xfrm>
                <a:off x="6409819" y="5009045"/>
                <a:ext cx="523132" cy="3704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T2A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BF9A787E-4A9D-48D4-98B9-A1777FE33D67}"/>
                  </a:ext>
                </a:extLst>
              </p:cNvPr>
              <p:cNvCxnSpPr/>
              <p:nvPr/>
            </p:nvCxnSpPr>
            <p:spPr>
              <a:xfrm>
                <a:off x="6935749" y="5190904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611DA972-02A8-4453-BF35-B204A7ECFD81}"/>
                  </a:ext>
                </a:extLst>
              </p:cNvPr>
              <p:cNvCxnSpPr/>
              <p:nvPr/>
            </p:nvCxnSpPr>
            <p:spPr>
              <a:xfrm>
                <a:off x="7667902" y="5199468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FE787A44-23D0-48AB-9200-2B466A779A1F}"/>
                </a:ext>
              </a:extLst>
            </p:cNvPr>
            <p:cNvGrpSpPr/>
            <p:nvPr/>
          </p:nvGrpSpPr>
          <p:grpSpPr>
            <a:xfrm>
              <a:off x="2079512" y="2555044"/>
              <a:ext cx="2597833" cy="1025398"/>
              <a:chOff x="5812963" y="5678625"/>
              <a:chExt cx="2597833" cy="1025398"/>
            </a:xfrm>
          </p:grpSpPr>
          <p:pic>
            <p:nvPicPr>
              <p:cNvPr id="608" name="Picture 2" descr="Image result for DNA image sketch">
                <a:extLst>
                  <a:ext uri="{FF2B5EF4-FFF2-40B4-BE49-F238E27FC236}">
                    <a16:creationId xmlns:a16="http://schemas.microsoft.com/office/drawing/2014/main" id="{82887A41-7A30-41EB-BE72-E097BEFC20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8" r="28639" b="20400"/>
              <a:stretch/>
            </p:blipFill>
            <p:spPr bwMode="auto">
              <a:xfrm rot="5400000">
                <a:off x="7237801" y="4988257"/>
                <a:ext cx="482627" cy="1863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8C78FA17-AF56-4BFA-8863-5533A05392B3}"/>
                  </a:ext>
                </a:extLst>
              </p:cNvPr>
              <p:cNvGrpSpPr/>
              <p:nvPr/>
            </p:nvGrpSpPr>
            <p:grpSpPr>
              <a:xfrm>
                <a:off x="5812963" y="5774414"/>
                <a:ext cx="863600" cy="274320"/>
                <a:chOff x="9418592" y="5111786"/>
                <a:chExt cx="277267" cy="141850"/>
              </a:xfrm>
            </p:grpSpPr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61368D64-53BB-418F-AC15-E49698BC6FF6}"/>
                    </a:ext>
                  </a:extLst>
                </p:cNvPr>
                <p:cNvCxnSpPr/>
                <p:nvPr/>
              </p:nvCxnSpPr>
              <p:spPr>
                <a:xfrm flipH="1">
                  <a:off x="9426365" y="5111786"/>
                  <a:ext cx="0" cy="14185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Arrow Connector 612">
                  <a:extLst>
                    <a:ext uri="{FF2B5EF4-FFF2-40B4-BE49-F238E27FC236}">
                      <a16:creationId xmlns:a16="http://schemas.microsoft.com/office/drawing/2014/main" id="{3C86E5DE-F992-454E-A498-CC4746C54754}"/>
                    </a:ext>
                  </a:extLst>
                </p:cNvPr>
                <p:cNvCxnSpPr/>
                <p:nvPr/>
              </p:nvCxnSpPr>
              <p:spPr>
                <a:xfrm>
                  <a:off x="9418592" y="5121124"/>
                  <a:ext cx="27726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0" name="Rectangle 609">
                <a:extLst>
                  <a:ext uri="{FF2B5EF4-FFF2-40B4-BE49-F238E27FC236}">
                    <a16:creationId xmlns:a16="http://schemas.microsoft.com/office/drawing/2014/main" id="{D749A1A3-826D-4B13-82D0-FDCD34A9D960}"/>
                  </a:ext>
                </a:extLst>
              </p:cNvPr>
              <p:cNvSpPr/>
              <p:nvPr/>
            </p:nvSpPr>
            <p:spPr>
              <a:xfrm>
                <a:off x="5879119" y="5821108"/>
                <a:ext cx="7312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SOX9</a:t>
                </a:r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57A94281-52EC-4CFC-94ED-112BD194981F}"/>
                  </a:ext>
                </a:extLst>
              </p:cNvPr>
              <p:cNvSpPr/>
              <p:nvPr/>
            </p:nvSpPr>
            <p:spPr>
              <a:xfrm>
                <a:off x="6243224" y="6119248"/>
                <a:ext cx="20906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Stem Cell Reporter </a:t>
                </a:r>
              </a:p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</a:t>
                </a:r>
              </a:p>
            </p:txBody>
          </p:sp>
        </p:grp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B5486E87-C84D-4146-B3C2-C1FC7E8F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867" y="2321230"/>
              <a:ext cx="973103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A4CA5CFA-F2A3-4BEF-B9DD-EE31C000F419}"/>
                </a:ext>
              </a:extLst>
            </p:cNvPr>
            <p:cNvCxnSpPr>
              <a:cxnSpLocks/>
            </p:cNvCxnSpPr>
            <p:nvPr/>
          </p:nvCxnSpPr>
          <p:spPr>
            <a:xfrm>
              <a:off x="2541217" y="2321230"/>
              <a:ext cx="916506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9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CAA77A4F-0409-F54A-865A-B0FBBF4AC625}"/>
              </a:ext>
            </a:extLst>
          </p:cNvPr>
          <p:cNvGrpSpPr/>
          <p:nvPr/>
        </p:nvGrpSpPr>
        <p:grpSpPr>
          <a:xfrm>
            <a:off x="3792118" y="1700340"/>
            <a:ext cx="2341440" cy="2425085"/>
            <a:chOff x="4217918" y="4002087"/>
            <a:chExt cx="1919010" cy="1815663"/>
          </a:xfrm>
          <a:noFill/>
        </p:grpSpPr>
        <p:sp>
          <p:nvSpPr>
            <p:cNvPr id="100" name="Rectangle 449">
              <a:extLst>
                <a:ext uri="{FF2B5EF4-FFF2-40B4-BE49-F238E27FC236}">
                  <a16:creationId xmlns:a16="http://schemas.microsoft.com/office/drawing/2014/main" id="{1E03C66E-C463-8547-A9D0-CC2948529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0">
              <a:extLst>
                <a:ext uri="{FF2B5EF4-FFF2-40B4-BE49-F238E27FC236}">
                  <a16:creationId xmlns:a16="http://schemas.microsoft.com/office/drawing/2014/main" id="{57027CDF-2927-9646-A626-0E587E50D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451">
              <a:extLst>
                <a:ext uri="{FF2B5EF4-FFF2-40B4-BE49-F238E27FC236}">
                  <a16:creationId xmlns:a16="http://schemas.microsoft.com/office/drawing/2014/main" id="{6362A81B-9339-934D-9AA4-083313018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2872" y="4800920"/>
              <a:ext cx="30505" cy="188295"/>
            </a:xfrm>
            <a:prstGeom prst="line">
              <a:avLst/>
            </a:pr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54">
              <a:extLst>
                <a:ext uri="{FF2B5EF4-FFF2-40B4-BE49-F238E27FC236}">
                  <a16:creationId xmlns:a16="http://schemas.microsoft.com/office/drawing/2014/main" id="{DBD58FF0-B7C8-534F-BCD2-85FE35C43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391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455">
              <a:extLst>
                <a:ext uri="{FF2B5EF4-FFF2-40B4-BE49-F238E27FC236}">
                  <a16:creationId xmlns:a16="http://schemas.microsoft.com/office/drawing/2014/main" id="{6B18A3E1-5DA3-0043-A45D-F2D5F111CD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5391" y="4361562"/>
              <a:ext cx="201327" cy="313826"/>
            </a:xfrm>
            <a:prstGeom prst="line">
              <a:avLst/>
            </a:pr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5" name="Picture 458">
              <a:extLst>
                <a:ext uri="{FF2B5EF4-FFF2-40B4-BE49-F238E27FC236}">
                  <a16:creationId xmlns:a16="http://schemas.microsoft.com/office/drawing/2014/main" id="{45E954E2-DB1D-B646-8B6E-8B399CC8D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459">
              <a:extLst>
                <a:ext uri="{FF2B5EF4-FFF2-40B4-BE49-F238E27FC236}">
                  <a16:creationId xmlns:a16="http://schemas.microsoft.com/office/drawing/2014/main" id="{91D6A809-731D-D84A-9506-9973DC86F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460">
              <a:extLst>
                <a:ext uri="{FF2B5EF4-FFF2-40B4-BE49-F238E27FC236}">
                  <a16:creationId xmlns:a16="http://schemas.microsoft.com/office/drawing/2014/main" id="{34683EE4-226C-3549-8D4C-894655110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461">
              <a:extLst>
                <a:ext uri="{FF2B5EF4-FFF2-40B4-BE49-F238E27FC236}">
                  <a16:creationId xmlns:a16="http://schemas.microsoft.com/office/drawing/2014/main" id="{455B3692-FD7E-EC49-9EB5-09DE8358B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462">
              <a:extLst>
                <a:ext uri="{FF2B5EF4-FFF2-40B4-BE49-F238E27FC236}">
                  <a16:creationId xmlns:a16="http://schemas.microsoft.com/office/drawing/2014/main" id="{34400670-728B-9C44-8947-F276BAA8C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463">
              <a:extLst>
                <a:ext uri="{FF2B5EF4-FFF2-40B4-BE49-F238E27FC236}">
                  <a16:creationId xmlns:a16="http://schemas.microsoft.com/office/drawing/2014/main" id="{445CD80F-234F-5648-9CFB-9D302CD4B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464">
              <a:extLst>
                <a:ext uri="{FF2B5EF4-FFF2-40B4-BE49-F238E27FC236}">
                  <a16:creationId xmlns:a16="http://schemas.microsoft.com/office/drawing/2014/main" id="{A5F5A0FA-FF97-3440-A563-A0E10C590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465">
              <a:extLst>
                <a:ext uri="{FF2B5EF4-FFF2-40B4-BE49-F238E27FC236}">
                  <a16:creationId xmlns:a16="http://schemas.microsoft.com/office/drawing/2014/main" id="{0FE2DFC9-A467-C042-8317-17E2A00C9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466">
              <a:extLst>
                <a:ext uri="{FF2B5EF4-FFF2-40B4-BE49-F238E27FC236}">
                  <a16:creationId xmlns:a16="http://schemas.microsoft.com/office/drawing/2014/main" id="{A826399D-38ED-2D44-B598-AC8A704A5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0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67">
              <a:extLst>
                <a:ext uri="{FF2B5EF4-FFF2-40B4-BE49-F238E27FC236}">
                  <a16:creationId xmlns:a16="http://schemas.microsoft.com/office/drawing/2014/main" id="{A05C4F83-39D5-CD4B-A8DA-8643884D7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68">
              <a:extLst>
                <a:ext uri="{FF2B5EF4-FFF2-40B4-BE49-F238E27FC236}">
                  <a16:creationId xmlns:a16="http://schemas.microsoft.com/office/drawing/2014/main" id="{7B1B811A-572C-5842-BC1A-F45088581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33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69">
              <a:extLst>
                <a:ext uri="{FF2B5EF4-FFF2-40B4-BE49-F238E27FC236}">
                  <a16:creationId xmlns:a16="http://schemas.microsoft.com/office/drawing/2014/main" id="{2877C273-6D95-084C-BF7E-673B30AD1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244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70">
              <a:extLst>
                <a:ext uri="{FF2B5EF4-FFF2-40B4-BE49-F238E27FC236}">
                  <a16:creationId xmlns:a16="http://schemas.microsoft.com/office/drawing/2014/main" id="{2B6FC589-DF2B-ED44-A3AA-01FB91273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15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71">
              <a:extLst>
                <a:ext uri="{FF2B5EF4-FFF2-40B4-BE49-F238E27FC236}">
                  <a16:creationId xmlns:a16="http://schemas.microsoft.com/office/drawing/2014/main" id="{E849C325-F002-9E46-9B9D-E98A1177A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85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72">
              <a:extLst>
                <a:ext uri="{FF2B5EF4-FFF2-40B4-BE49-F238E27FC236}">
                  <a16:creationId xmlns:a16="http://schemas.microsoft.com/office/drawing/2014/main" id="{D5CFCCBD-74C5-484C-99B8-9FB2537D4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46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73">
              <a:extLst>
                <a:ext uri="{FF2B5EF4-FFF2-40B4-BE49-F238E27FC236}">
                  <a16:creationId xmlns:a16="http://schemas.microsoft.com/office/drawing/2014/main" id="{71DC5D52-F0C4-334A-9108-3BAAE4024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06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474">
              <a:extLst>
                <a:ext uri="{FF2B5EF4-FFF2-40B4-BE49-F238E27FC236}">
                  <a16:creationId xmlns:a16="http://schemas.microsoft.com/office/drawing/2014/main" id="{A5D80BFF-0CF3-3F43-A026-B3397083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469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477">
              <a:extLst>
                <a:ext uri="{FF2B5EF4-FFF2-40B4-BE49-F238E27FC236}">
                  <a16:creationId xmlns:a16="http://schemas.microsoft.com/office/drawing/2014/main" id="{264A5F4D-75F4-974A-8951-EE182671E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369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478">
              <a:extLst>
                <a:ext uri="{FF2B5EF4-FFF2-40B4-BE49-F238E27FC236}">
                  <a16:creationId xmlns:a16="http://schemas.microsoft.com/office/drawing/2014/main" id="{E6978121-0339-944A-93FA-B02ACD4FF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50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479">
              <a:extLst>
                <a:ext uri="{FF2B5EF4-FFF2-40B4-BE49-F238E27FC236}">
                  <a16:creationId xmlns:a16="http://schemas.microsoft.com/office/drawing/2014/main" id="{B356E4EB-FC48-814D-922B-8336355A5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81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480">
              <a:extLst>
                <a:ext uri="{FF2B5EF4-FFF2-40B4-BE49-F238E27FC236}">
                  <a16:creationId xmlns:a16="http://schemas.microsoft.com/office/drawing/2014/main" id="{E510F37B-DA50-B941-83B8-F79CB05A8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826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81">
              <a:extLst>
                <a:ext uri="{FF2B5EF4-FFF2-40B4-BE49-F238E27FC236}">
                  <a16:creationId xmlns:a16="http://schemas.microsoft.com/office/drawing/2014/main" id="{E2788284-AF2C-BB47-A9E7-F52F7F3E3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73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482">
              <a:extLst>
                <a:ext uri="{FF2B5EF4-FFF2-40B4-BE49-F238E27FC236}">
                  <a16:creationId xmlns:a16="http://schemas.microsoft.com/office/drawing/2014/main" id="{1BBAE14C-58D3-344C-B81C-FE00CDB1E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43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483">
              <a:extLst>
                <a:ext uri="{FF2B5EF4-FFF2-40B4-BE49-F238E27FC236}">
                  <a16:creationId xmlns:a16="http://schemas.microsoft.com/office/drawing/2014/main" id="{E1B85297-C250-4847-A20E-9C606941B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043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484">
              <a:extLst>
                <a:ext uri="{FF2B5EF4-FFF2-40B4-BE49-F238E27FC236}">
                  <a16:creationId xmlns:a16="http://schemas.microsoft.com/office/drawing/2014/main" id="{0AA0E0D0-1F01-4D45-9D7D-B98AE8FD2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54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485">
              <a:extLst>
                <a:ext uri="{FF2B5EF4-FFF2-40B4-BE49-F238E27FC236}">
                  <a16:creationId xmlns:a16="http://schemas.microsoft.com/office/drawing/2014/main" id="{CA6754DD-E353-2E4D-A383-EFDE3FA5A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951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488">
              <a:extLst>
                <a:ext uri="{FF2B5EF4-FFF2-40B4-BE49-F238E27FC236}">
                  <a16:creationId xmlns:a16="http://schemas.microsoft.com/office/drawing/2014/main" id="{F3DCFF06-B1DE-2B40-B723-9077831F1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27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489">
              <a:extLst>
                <a:ext uri="{FF2B5EF4-FFF2-40B4-BE49-F238E27FC236}">
                  <a16:creationId xmlns:a16="http://schemas.microsoft.com/office/drawing/2014/main" id="{A4C383F1-8E2F-6746-ABD6-6C9E35F76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09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490">
              <a:extLst>
                <a:ext uri="{FF2B5EF4-FFF2-40B4-BE49-F238E27FC236}">
                  <a16:creationId xmlns:a16="http://schemas.microsoft.com/office/drawing/2014/main" id="{59943757-7DDA-EF4B-AFCC-1DDD161FC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0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491">
              <a:extLst>
                <a:ext uri="{FF2B5EF4-FFF2-40B4-BE49-F238E27FC236}">
                  <a16:creationId xmlns:a16="http://schemas.microsoft.com/office/drawing/2014/main" id="{8F5A1675-301A-CF42-9C50-7E0293DC8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308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92">
              <a:extLst>
                <a:ext uri="{FF2B5EF4-FFF2-40B4-BE49-F238E27FC236}">
                  <a16:creationId xmlns:a16="http://schemas.microsoft.com/office/drawing/2014/main" id="{2D51E993-C59F-0149-B1B2-845B83C4F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21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93">
              <a:extLst>
                <a:ext uri="{FF2B5EF4-FFF2-40B4-BE49-F238E27FC236}">
                  <a16:creationId xmlns:a16="http://schemas.microsoft.com/office/drawing/2014/main" id="{52DDE6D2-E398-854B-8F0B-86B98D76B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92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94">
              <a:extLst>
                <a:ext uri="{FF2B5EF4-FFF2-40B4-BE49-F238E27FC236}">
                  <a16:creationId xmlns:a16="http://schemas.microsoft.com/office/drawing/2014/main" id="{576DADEC-3061-7D40-B733-D4013B72B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52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96">
              <a:extLst>
                <a:ext uri="{FF2B5EF4-FFF2-40B4-BE49-F238E27FC236}">
                  <a16:creationId xmlns:a16="http://schemas.microsoft.com/office/drawing/2014/main" id="{7C67716F-B303-D049-B8EE-BFD2C3CE2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45710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97">
              <a:extLst>
                <a:ext uri="{FF2B5EF4-FFF2-40B4-BE49-F238E27FC236}">
                  <a16:creationId xmlns:a16="http://schemas.microsoft.com/office/drawing/2014/main" id="{503989CF-4FFF-D64C-9D99-F83AB69B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9433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98">
              <a:extLst>
                <a:ext uri="{FF2B5EF4-FFF2-40B4-BE49-F238E27FC236}">
                  <a16:creationId xmlns:a16="http://schemas.microsoft.com/office/drawing/2014/main" id="{89FF4513-BE82-DC4E-B661-D0A177376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5342983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99">
              <a:extLst>
                <a:ext uri="{FF2B5EF4-FFF2-40B4-BE49-F238E27FC236}">
                  <a16:creationId xmlns:a16="http://schemas.microsoft.com/office/drawing/2014/main" id="{5EFAFE66-7A3B-3347-8F9C-4C42B9358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0874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500">
              <a:extLst>
                <a:ext uri="{FF2B5EF4-FFF2-40B4-BE49-F238E27FC236}">
                  <a16:creationId xmlns:a16="http://schemas.microsoft.com/office/drawing/2014/main" id="{4C156D85-F7DF-5E4E-9424-82E40D4F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7451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501">
              <a:extLst>
                <a:ext uri="{FF2B5EF4-FFF2-40B4-BE49-F238E27FC236}">
                  <a16:creationId xmlns:a16="http://schemas.microsoft.com/office/drawing/2014/main" id="{B0538B07-D7F2-5440-B3E5-61AD2C97F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45983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502">
              <a:extLst>
                <a:ext uri="{FF2B5EF4-FFF2-40B4-BE49-F238E27FC236}">
                  <a16:creationId xmlns:a16="http://schemas.microsoft.com/office/drawing/2014/main" id="{94CF9FA6-7BDD-2740-B2BB-7E54A992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2315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503">
              <a:extLst>
                <a:ext uri="{FF2B5EF4-FFF2-40B4-BE49-F238E27FC236}">
                  <a16:creationId xmlns:a16="http://schemas.microsoft.com/office/drawing/2014/main" id="{89087510-05CC-DF49-A50B-E537C7F52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5194629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506">
              <a:extLst>
                <a:ext uri="{FF2B5EF4-FFF2-40B4-BE49-F238E27FC236}">
                  <a16:creationId xmlns:a16="http://schemas.microsoft.com/office/drawing/2014/main" id="{DD3EF71C-7AA8-1D4B-BA83-D3A4A824C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05198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507">
              <a:extLst>
                <a:ext uri="{FF2B5EF4-FFF2-40B4-BE49-F238E27FC236}">
                  <a16:creationId xmlns:a16="http://schemas.microsoft.com/office/drawing/2014/main" id="{909654A4-F591-DD4B-A355-AD14B6476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96068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508">
              <a:extLst>
                <a:ext uri="{FF2B5EF4-FFF2-40B4-BE49-F238E27FC236}">
                  <a16:creationId xmlns:a16="http://schemas.microsoft.com/office/drawing/2014/main" id="{4A6034F8-2CE9-7842-AB7F-0C877ED5A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97920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509">
              <a:extLst>
                <a:ext uri="{FF2B5EF4-FFF2-40B4-BE49-F238E27FC236}">
                  <a16:creationId xmlns:a16="http://schemas.microsoft.com/office/drawing/2014/main" id="{3FAD20AF-766F-FD43-BAA9-92DE25F65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846567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510">
              <a:extLst>
                <a:ext uri="{FF2B5EF4-FFF2-40B4-BE49-F238E27FC236}">
                  <a16:creationId xmlns:a16="http://schemas.microsoft.com/office/drawing/2014/main" id="{5C9770F5-92AA-0A4B-9EBD-4840DA39C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1233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511">
              <a:extLst>
                <a:ext uri="{FF2B5EF4-FFF2-40B4-BE49-F238E27FC236}">
                  <a16:creationId xmlns:a16="http://schemas.microsoft.com/office/drawing/2014/main" id="{18A511B7-D5D7-9645-A880-CAD1E5A2D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7809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512">
              <a:extLst>
                <a:ext uri="{FF2B5EF4-FFF2-40B4-BE49-F238E27FC236}">
                  <a16:creationId xmlns:a16="http://schemas.microsoft.com/office/drawing/2014/main" id="{CC656F7A-B3D4-2B4D-9AF3-BC86F272B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4956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513">
              <a:extLst>
                <a:ext uri="{FF2B5EF4-FFF2-40B4-BE49-F238E27FC236}">
                  <a16:creationId xmlns:a16="http://schemas.microsoft.com/office/drawing/2014/main" id="{B29D3709-62EE-3A43-8AB7-DF51EDDB7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2674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514">
              <a:extLst>
                <a:ext uri="{FF2B5EF4-FFF2-40B4-BE49-F238E27FC236}">
                  <a16:creationId xmlns:a16="http://schemas.microsoft.com/office/drawing/2014/main" id="{4E7994DE-3310-2842-A93A-697E60155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698213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517">
              <a:extLst>
                <a:ext uri="{FF2B5EF4-FFF2-40B4-BE49-F238E27FC236}">
                  <a16:creationId xmlns:a16="http://schemas.microsoft.com/office/drawing/2014/main" id="{8F549851-E827-5444-B3FD-96733563E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555564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518">
              <a:extLst>
                <a:ext uri="{FF2B5EF4-FFF2-40B4-BE49-F238E27FC236}">
                  <a16:creationId xmlns:a16="http://schemas.microsoft.com/office/drawing/2014/main" id="{AC03CC23-2F0D-DC4D-BA6A-00334F76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6997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519">
              <a:extLst>
                <a:ext uri="{FF2B5EF4-FFF2-40B4-BE49-F238E27FC236}">
                  <a16:creationId xmlns:a16="http://schemas.microsoft.com/office/drawing/2014/main" id="{008DC864-AF7D-5041-B171-D80C42319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0720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520">
              <a:extLst>
                <a:ext uri="{FF2B5EF4-FFF2-40B4-BE49-F238E27FC236}">
                  <a16:creationId xmlns:a16="http://schemas.microsoft.com/office/drawing/2014/main" id="{2EB8B9B2-DCD7-AB4F-ADD0-7CA3ED7A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350150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521">
              <a:extLst>
                <a:ext uri="{FF2B5EF4-FFF2-40B4-BE49-F238E27FC236}">
                  <a16:creationId xmlns:a16="http://schemas.microsoft.com/office/drawing/2014/main" id="{532795FA-A7AB-E140-AB46-A71C84825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32162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522">
              <a:extLst>
                <a:ext uri="{FF2B5EF4-FFF2-40B4-BE49-F238E27FC236}">
                  <a16:creationId xmlns:a16="http://schemas.microsoft.com/office/drawing/2014/main" id="{C309FF38-E470-1245-9630-B7B1C34D8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8738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523">
              <a:extLst>
                <a:ext uri="{FF2B5EF4-FFF2-40B4-BE49-F238E27FC236}">
                  <a16:creationId xmlns:a16="http://schemas.microsoft.com/office/drawing/2014/main" id="{0BC8B80E-56C2-9B4D-A519-016864F84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5885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524">
              <a:extLst>
                <a:ext uri="{FF2B5EF4-FFF2-40B4-BE49-F238E27FC236}">
                  <a16:creationId xmlns:a16="http://schemas.microsoft.com/office/drawing/2014/main" id="{DBF6FC3A-2377-A442-A96D-B9C831076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3032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525">
              <a:extLst>
                <a:ext uri="{FF2B5EF4-FFF2-40B4-BE49-F238E27FC236}">
                  <a16:creationId xmlns:a16="http://schemas.microsoft.com/office/drawing/2014/main" id="{1AAA250B-E3B1-3745-A3B7-6B11514E3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201795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528">
              <a:extLst>
                <a:ext uri="{FF2B5EF4-FFF2-40B4-BE49-F238E27FC236}">
                  <a16:creationId xmlns:a16="http://schemas.microsoft.com/office/drawing/2014/main" id="{7225C3E1-AD22-D541-9C84-92905D163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059147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530">
              <a:extLst>
                <a:ext uri="{FF2B5EF4-FFF2-40B4-BE49-F238E27FC236}">
                  <a16:creationId xmlns:a16="http://schemas.microsoft.com/office/drawing/2014/main" id="{81D805E0-C4F1-2A4F-92C8-613F20D1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31">
              <a:extLst>
                <a:ext uri="{FF2B5EF4-FFF2-40B4-BE49-F238E27FC236}">
                  <a16:creationId xmlns:a16="http://schemas.microsoft.com/office/drawing/2014/main" id="{BA335259-8DB6-4D43-B163-C9A4B5F84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9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532">
              <a:extLst>
                <a:ext uri="{FF2B5EF4-FFF2-40B4-BE49-F238E27FC236}">
                  <a16:creationId xmlns:a16="http://schemas.microsoft.com/office/drawing/2014/main" id="{F7B4BBD5-9676-9F42-8DA5-27FA13A7B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8972" y="4800920"/>
              <a:ext cx="30505" cy="188295"/>
            </a:xfrm>
            <a:prstGeom prst="line">
              <a:avLst/>
            </a:pr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35">
              <a:extLst>
                <a:ext uri="{FF2B5EF4-FFF2-40B4-BE49-F238E27FC236}">
                  <a16:creationId xmlns:a16="http://schemas.microsoft.com/office/drawing/2014/main" id="{29C17B5B-EFB3-4F44-8494-BEE74050A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493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536">
              <a:extLst>
                <a:ext uri="{FF2B5EF4-FFF2-40B4-BE49-F238E27FC236}">
                  <a16:creationId xmlns:a16="http://schemas.microsoft.com/office/drawing/2014/main" id="{541EC433-07FB-8D4E-A3A0-B8409D579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1493" y="4361562"/>
              <a:ext cx="201327" cy="313826"/>
            </a:xfrm>
            <a:prstGeom prst="line">
              <a:avLst/>
            </a:pr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0" name="Picture 539">
              <a:extLst>
                <a:ext uri="{FF2B5EF4-FFF2-40B4-BE49-F238E27FC236}">
                  <a16:creationId xmlns:a16="http://schemas.microsoft.com/office/drawing/2014/main" id="{7AA0C692-B182-EF4A-8904-AAD5C29AD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1" name="Picture 540">
              <a:extLst>
                <a:ext uri="{FF2B5EF4-FFF2-40B4-BE49-F238E27FC236}">
                  <a16:creationId xmlns:a16="http://schemas.microsoft.com/office/drawing/2014/main" id="{32DF70DE-23FC-4440-BE41-D5B9D594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2" name="Picture 541">
              <a:extLst>
                <a:ext uri="{FF2B5EF4-FFF2-40B4-BE49-F238E27FC236}">
                  <a16:creationId xmlns:a16="http://schemas.microsoft.com/office/drawing/2014/main" id="{80769CB4-00EF-5942-8266-8EBB17614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Picture 542">
              <a:extLst>
                <a:ext uri="{FF2B5EF4-FFF2-40B4-BE49-F238E27FC236}">
                  <a16:creationId xmlns:a16="http://schemas.microsoft.com/office/drawing/2014/main" id="{3EFF00B0-A0F2-D94A-BAA6-0EBC92875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" name="Picture 543">
              <a:extLst>
                <a:ext uri="{FF2B5EF4-FFF2-40B4-BE49-F238E27FC236}">
                  <a16:creationId xmlns:a16="http://schemas.microsoft.com/office/drawing/2014/main" id="{9F6B21A9-7DE3-3448-AE20-10F3CC8E8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544">
              <a:extLst>
                <a:ext uri="{FF2B5EF4-FFF2-40B4-BE49-F238E27FC236}">
                  <a16:creationId xmlns:a16="http://schemas.microsoft.com/office/drawing/2014/main" id="{E49E69CB-B636-B345-8B83-B2649B903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6" name="Picture 545">
              <a:extLst>
                <a:ext uri="{FF2B5EF4-FFF2-40B4-BE49-F238E27FC236}">
                  <a16:creationId xmlns:a16="http://schemas.microsoft.com/office/drawing/2014/main" id="{7FE78C6A-9064-0E4F-A7EB-B0A4F8359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7" name="Picture 546">
              <a:extLst>
                <a:ext uri="{FF2B5EF4-FFF2-40B4-BE49-F238E27FC236}">
                  <a16:creationId xmlns:a16="http://schemas.microsoft.com/office/drawing/2014/main" id="{321BEE5F-321D-6D4E-9411-38DB88102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6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8" name="Freeform 547">
              <a:extLst>
                <a:ext uri="{FF2B5EF4-FFF2-40B4-BE49-F238E27FC236}">
                  <a16:creationId xmlns:a16="http://schemas.microsoft.com/office/drawing/2014/main" id="{55B6270E-C443-634D-92CF-E7C841C16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548">
              <a:extLst>
                <a:ext uri="{FF2B5EF4-FFF2-40B4-BE49-F238E27FC236}">
                  <a16:creationId xmlns:a16="http://schemas.microsoft.com/office/drawing/2014/main" id="{5EEBDE09-6E47-D547-BFF0-EAB2EA23E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549">
              <a:extLst>
                <a:ext uri="{FF2B5EF4-FFF2-40B4-BE49-F238E27FC236}">
                  <a16:creationId xmlns:a16="http://schemas.microsoft.com/office/drawing/2014/main" id="{AC480315-5925-C147-B690-5BDE2E54B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43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550">
              <a:extLst>
                <a:ext uri="{FF2B5EF4-FFF2-40B4-BE49-F238E27FC236}">
                  <a16:creationId xmlns:a16="http://schemas.microsoft.com/office/drawing/2014/main" id="{C7D0B979-45AC-644C-8A56-DB00FC78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344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551">
              <a:extLst>
                <a:ext uri="{FF2B5EF4-FFF2-40B4-BE49-F238E27FC236}">
                  <a16:creationId xmlns:a16="http://schemas.microsoft.com/office/drawing/2014/main" id="{96A614DA-A48D-E84A-A523-BC8ABD3E9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252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552">
              <a:extLst>
                <a:ext uri="{FF2B5EF4-FFF2-40B4-BE49-F238E27FC236}">
                  <a16:creationId xmlns:a16="http://schemas.microsoft.com/office/drawing/2014/main" id="{CA839E38-C558-E245-B886-5E664220F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957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553">
              <a:extLst>
                <a:ext uri="{FF2B5EF4-FFF2-40B4-BE49-F238E27FC236}">
                  <a16:creationId xmlns:a16="http://schemas.microsoft.com/office/drawing/2014/main" id="{A562619F-6C20-AB4A-BFBF-206C2241D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56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554">
              <a:extLst>
                <a:ext uri="{FF2B5EF4-FFF2-40B4-BE49-F238E27FC236}">
                  <a16:creationId xmlns:a16="http://schemas.microsoft.com/office/drawing/2014/main" id="{A8359056-9997-FA46-BC7D-5EBC02CF2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16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555">
              <a:extLst>
                <a:ext uri="{FF2B5EF4-FFF2-40B4-BE49-F238E27FC236}">
                  <a16:creationId xmlns:a16="http://schemas.microsoft.com/office/drawing/2014/main" id="{22CA4998-DAC8-7044-A0DE-9A75E36E4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569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558">
              <a:extLst>
                <a:ext uri="{FF2B5EF4-FFF2-40B4-BE49-F238E27FC236}">
                  <a16:creationId xmlns:a16="http://schemas.microsoft.com/office/drawing/2014/main" id="{77B9D436-DC2A-EF44-8458-8660DE9B5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79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559">
              <a:extLst>
                <a:ext uri="{FF2B5EF4-FFF2-40B4-BE49-F238E27FC236}">
                  <a16:creationId xmlns:a16="http://schemas.microsoft.com/office/drawing/2014/main" id="{A26ADA29-C9EC-F04F-81EC-8B5B60761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9609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560">
              <a:extLst>
                <a:ext uri="{FF2B5EF4-FFF2-40B4-BE49-F238E27FC236}">
                  <a16:creationId xmlns:a16="http://schemas.microsoft.com/office/drawing/2014/main" id="{56A48B65-4D1A-244C-AED3-C64F142C9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8919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561">
              <a:extLst>
                <a:ext uri="{FF2B5EF4-FFF2-40B4-BE49-F238E27FC236}">
                  <a16:creationId xmlns:a16="http://schemas.microsoft.com/office/drawing/2014/main" id="{87AC54D5-0B92-EC47-879B-C9D707623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27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562">
              <a:extLst>
                <a:ext uri="{FF2B5EF4-FFF2-40B4-BE49-F238E27FC236}">
                  <a16:creationId xmlns:a16="http://schemas.microsoft.com/office/drawing/2014/main" id="{50EA2A4F-3CA0-CC4F-A6DE-DF26AEDF2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83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563">
              <a:extLst>
                <a:ext uri="{FF2B5EF4-FFF2-40B4-BE49-F238E27FC236}">
                  <a16:creationId xmlns:a16="http://schemas.microsoft.com/office/drawing/2014/main" id="{F3A91467-A5C7-654C-9F4A-D4855F105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54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564">
              <a:extLst>
                <a:ext uri="{FF2B5EF4-FFF2-40B4-BE49-F238E27FC236}">
                  <a16:creationId xmlns:a16="http://schemas.microsoft.com/office/drawing/2014/main" id="{AED3728F-8FCC-9C41-853D-606B503CE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14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565">
              <a:extLst>
                <a:ext uri="{FF2B5EF4-FFF2-40B4-BE49-F238E27FC236}">
                  <a16:creationId xmlns:a16="http://schemas.microsoft.com/office/drawing/2014/main" id="{5FF3639C-93E2-2846-A50A-03137CF44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64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566">
              <a:extLst>
                <a:ext uri="{FF2B5EF4-FFF2-40B4-BE49-F238E27FC236}">
                  <a16:creationId xmlns:a16="http://schemas.microsoft.com/office/drawing/2014/main" id="{D48EBA30-8A84-3A47-A9FA-12679B3E1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051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569">
              <a:extLst>
                <a:ext uri="{FF2B5EF4-FFF2-40B4-BE49-F238E27FC236}">
                  <a16:creationId xmlns:a16="http://schemas.microsoft.com/office/drawing/2014/main" id="{1143FE7A-8FFF-C24F-A581-0371CAE6C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7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570">
              <a:extLst>
                <a:ext uri="{FF2B5EF4-FFF2-40B4-BE49-F238E27FC236}">
                  <a16:creationId xmlns:a16="http://schemas.microsoft.com/office/drawing/2014/main" id="{5EDF2250-6A9D-1B4B-85AA-785CE7179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192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571">
              <a:extLst>
                <a:ext uri="{FF2B5EF4-FFF2-40B4-BE49-F238E27FC236}">
                  <a16:creationId xmlns:a16="http://schemas.microsoft.com/office/drawing/2014/main" id="{2F0A3344-7237-B54B-829F-E24AB49A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50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572">
              <a:extLst>
                <a:ext uri="{FF2B5EF4-FFF2-40B4-BE49-F238E27FC236}">
                  <a16:creationId xmlns:a16="http://schemas.microsoft.com/office/drawing/2014/main" id="{69FC3231-13F6-C645-86D0-E478BEBC6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409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573">
              <a:extLst>
                <a:ext uri="{FF2B5EF4-FFF2-40B4-BE49-F238E27FC236}">
                  <a16:creationId xmlns:a16="http://schemas.microsoft.com/office/drawing/2014/main" id="{786B71C0-F536-B84D-A5B2-D7FBF375C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31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574">
              <a:extLst>
                <a:ext uri="{FF2B5EF4-FFF2-40B4-BE49-F238E27FC236}">
                  <a16:creationId xmlns:a16="http://schemas.microsoft.com/office/drawing/2014/main" id="{6F6FF8FC-57F4-7B46-BE09-EC70F78F6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022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575">
              <a:extLst>
                <a:ext uri="{FF2B5EF4-FFF2-40B4-BE49-F238E27FC236}">
                  <a16:creationId xmlns:a16="http://schemas.microsoft.com/office/drawing/2014/main" id="{ACF1E278-6928-9A41-9B06-FFEA09F5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62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577">
              <a:extLst>
                <a:ext uri="{FF2B5EF4-FFF2-40B4-BE49-F238E27FC236}">
                  <a16:creationId xmlns:a16="http://schemas.microsoft.com/office/drawing/2014/main" id="{481B3307-39EB-3A46-BE24-13E9A6CC4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45710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578">
              <a:extLst>
                <a:ext uri="{FF2B5EF4-FFF2-40B4-BE49-F238E27FC236}">
                  <a16:creationId xmlns:a16="http://schemas.microsoft.com/office/drawing/2014/main" id="{C0EA366C-97DC-AC4B-8D06-018C1548F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9433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579">
              <a:extLst>
                <a:ext uri="{FF2B5EF4-FFF2-40B4-BE49-F238E27FC236}">
                  <a16:creationId xmlns:a16="http://schemas.microsoft.com/office/drawing/2014/main" id="{2E9499A3-F30C-8E4F-BFDB-A8F3C4856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5342983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580">
              <a:extLst>
                <a:ext uri="{FF2B5EF4-FFF2-40B4-BE49-F238E27FC236}">
                  <a16:creationId xmlns:a16="http://schemas.microsoft.com/office/drawing/2014/main" id="{2E70898A-681A-6440-A3E2-57A97FFC0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0874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581">
              <a:extLst>
                <a:ext uri="{FF2B5EF4-FFF2-40B4-BE49-F238E27FC236}">
                  <a16:creationId xmlns:a16="http://schemas.microsoft.com/office/drawing/2014/main" id="{1345D49F-3AF3-0A4C-A6AB-65977D94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7451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Rectangle 582">
              <a:extLst>
                <a:ext uri="{FF2B5EF4-FFF2-40B4-BE49-F238E27FC236}">
                  <a16:creationId xmlns:a16="http://schemas.microsoft.com/office/drawing/2014/main" id="{B46D175D-D5DC-5D41-85C5-1311F8376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45983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583">
              <a:extLst>
                <a:ext uri="{FF2B5EF4-FFF2-40B4-BE49-F238E27FC236}">
                  <a16:creationId xmlns:a16="http://schemas.microsoft.com/office/drawing/2014/main" id="{6AA2C94A-7613-564A-95D7-06D9800A0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2315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584">
              <a:extLst>
                <a:ext uri="{FF2B5EF4-FFF2-40B4-BE49-F238E27FC236}">
                  <a16:creationId xmlns:a16="http://schemas.microsoft.com/office/drawing/2014/main" id="{CC7CC141-8B58-104C-B4F3-D25B8DC50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5194629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587">
              <a:extLst>
                <a:ext uri="{FF2B5EF4-FFF2-40B4-BE49-F238E27FC236}">
                  <a16:creationId xmlns:a16="http://schemas.microsoft.com/office/drawing/2014/main" id="{12109B63-98EF-6148-A661-E49C9F9B4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05198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588">
              <a:extLst>
                <a:ext uri="{FF2B5EF4-FFF2-40B4-BE49-F238E27FC236}">
                  <a16:creationId xmlns:a16="http://schemas.microsoft.com/office/drawing/2014/main" id="{CFBF2EE1-E46A-C64D-AA4B-A9E1B39E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96068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589">
              <a:extLst>
                <a:ext uri="{FF2B5EF4-FFF2-40B4-BE49-F238E27FC236}">
                  <a16:creationId xmlns:a16="http://schemas.microsoft.com/office/drawing/2014/main" id="{C09EEC0B-F811-B249-B550-EFEF4B7FA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97920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590">
              <a:extLst>
                <a:ext uri="{FF2B5EF4-FFF2-40B4-BE49-F238E27FC236}">
                  <a16:creationId xmlns:a16="http://schemas.microsoft.com/office/drawing/2014/main" id="{2A3F7DDC-8894-3947-9772-51FD2B9A7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846567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591">
              <a:extLst>
                <a:ext uri="{FF2B5EF4-FFF2-40B4-BE49-F238E27FC236}">
                  <a16:creationId xmlns:a16="http://schemas.microsoft.com/office/drawing/2014/main" id="{38BB8DA5-B39E-6444-915F-2CD5F495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1233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592">
              <a:extLst>
                <a:ext uri="{FF2B5EF4-FFF2-40B4-BE49-F238E27FC236}">
                  <a16:creationId xmlns:a16="http://schemas.microsoft.com/office/drawing/2014/main" id="{74E26D1A-D2E2-0542-8521-65F2A219D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7809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593">
              <a:extLst>
                <a:ext uri="{FF2B5EF4-FFF2-40B4-BE49-F238E27FC236}">
                  <a16:creationId xmlns:a16="http://schemas.microsoft.com/office/drawing/2014/main" id="{4238881F-94AD-3041-9101-4B143FA79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4956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594">
              <a:extLst>
                <a:ext uri="{FF2B5EF4-FFF2-40B4-BE49-F238E27FC236}">
                  <a16:creationId xmlns:a16="http://schemas.microsoft.com/office/drawing/2014/main" id="{21B1FB0F-92DF-244C-855A-11FEF8310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2674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595">
              <a:extLst>
                <a:ext uri="{FF2B5EF4-FFF2-40B4-BE49-F238E27FC236}">
                  <a16:creationId xmlns:a16="http://schemas.microsoft.com/office/drawing/2014/main" id="{186FB035-0F25-0440-8B02-20BF32DFB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698213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598">
              <a:extLst>
                <a:ext uri="{FF2B5EF4-FFF2-40B4-BE49-F238E27FC236}">
                  <a16:creationId xmlns:a16="http://schemas.microsoft.com/office/drawing/2014/main" id="{21962674-70AC-8542-BD75-2B9CBD083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555564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599">
              <a:extLst>
                <a:ext uri="{FF2B5EF4-FFF2-40B4-BE49-F238E27FC236}">
                  <a16:creationId xmlns:a16="http://schemas.microsoft.com/office/drawing/2014/main" id="{3F37AB9E-2D01-E94A-A1AA-977249484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6997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600">
              <a:extLst>
                <a:ext uri="{FF2B5EF4-FFF2-40B4-BE49-F238E27FC236}">
                  <a16:creationId xmlns:a16="http://schemas.microsoft.com/office/drawing/2014/main" id="{C578ECCF-D465-6D47-8D8F-857F37F34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0720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601">
              <a:extLst>
                <a:ext uri="{FF2B5EF4-FFF2-40B4-BE49-F238E27FC236}">
                  <a16:creationId xmlns:a16="http://schemas.microsoft.com/office/drawing/2014/main" id="{C02AD52D-920A-094D-B280-D3D02998C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350150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602">
              <a:extLst>
                <a:ext uri="{FF2B5EF4-FFF2-40B4-BE49-F238E27FC236}">
                  <a16:creationId xmlns:a16="http://schemas.microsoft.com/office/drawing/2014/main" id="{D6942536-9996-CE4D-A86A-4CEB74EDE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32162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603">
              <a:extLst>
                <a:ext uri="{FF2B5EF4-FFF2-40B4-BE49-F238E27FC236}">
                  <a16:creationId xmlns:a16="http://schemas.microsoft.com/office/drawing/2014/main" id="{D30511B4-48F1-BC43-B63D-E0C2FF1B2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8738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604">
              <a:extLst>
                <a:ext uri="{FF2B5EF4-FFF2-40B4-BE49-F238E27FC236}">
                  <a16:creationId xmlns:a16="http://schemas.microsoft.com/office/drawing/2014/main" id="{B52EE743-DA97-8448-AFA1-8239A4F75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5885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605">
              <a:extLst>
                <a:ext uri="{FF2B5EF4-FFF2-40B4-BE49-F238E27FC236}">
                  <a16:creationId xmlns:a16="http://schemas.microsoft.com/office/drawing/2014/main" id="{DCAD4DF6-7758-F540-BC22-5D5775AE0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3032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606">
              <a:extLst>
                <a:ext uri="{FF2B5EF4-FFF2-40B4-BE49-F238E27FC236}">
                  <a16:creationId xmlns:a16="http://schemas.microsoft.com/office/drawing/2014/main" id="{49C181C5-A65E-2441-9167-4C3ABD9DA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201795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609">
              <a:extLst>
                <a:ext uri="{FF2B5EF4-FFF2-40B4-BE49-F238E27FC236}">
                  <a16:creationId xmlns:a16="http://schemas.microsoft.com/office/drawing/2014/main" id="{C9F812B3-7CD9-9F40-BA1A-1CF8E5E79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059147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: Shape 134">
              <a:extLst>
                <a:ext uri="{FF2B5EF4-FFF2-40B4-BE49-F238E27FC236}">
                  <a16:creationId xmlns:a16="http://schemas.microsoft.com/office/drawing/2014/main" id="{A6A6D7F7-A190-714F-9099-60F34A3D5133}"/>
                </a:ext>
              </a:extLst>
            </p:cNvPr>
            <p:cNvSpPr/>
            <p:nvPr/>
          </p:nvSpPr>
          <p:spPr>
            <a:xfrm>
              <a:off x="4970642" y="4822325"/>
              <a:ext cx="875409" cy="636807"/>
            </a:xfrm>
            <a:custGeom>
              <a:avLst/>
              <a:gdLst>
                <a:gd name="connsiteX0" fmla="*/ 25849 w 683377"/>
                <a:gd name="connsiteY0" fmla="*/ 318263 h 531515"/>
                <a:gd name="connsiteX1" fmla="*/ 445891 w 683377"/>
                <a:gd name="connsiteY1" fmla="*/ 0 h 531515"/>
                <a:gd name="connsiteX2" fmla="*/ 683377 w 683377"/>
                <a:gd name="connsiteY2" fmla="*/ 77546 h 531515"/>
                <a:gd name="connsiteX3" fmla="*/ 447507 w 683377"/>
                <a:gd name="connsiteY3" fmla="*/ 526668 h 531515"/>
                <a:gd name="connsiteX4" fmla="*/ 0 w 683377"/>
                <a:gd name="connsiteY4" fmla="*/ 531515 h 531515"/>
                <a:gd name="connsiteX5" fmla="*/ 25849 w 683377"/>
                <a:gd name="connsiteY5" fmla="*/ 318263 h 53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377" h="531515">
                  <a:moveTo>
                    <a:pt x="25849" y="318263"/>
                  </a:moveTo>
                  <a:lnTo>
                    <a:pt x="445891" y="0"/>
                  </a:lnTo>
                  <a:lnTo>
                    <a:pt x="683377" y="77546"/>
                  </a:lnTo>
                  <a:lnTo>
                    <a:pt x="447507" y="526668"/>
                  </a:lnTo>
                  <a:lnTo>
                    <a:pt x="0" y="531515"/>
                  </a:lnTo>
                  <a:lnTo>
                    <a:pt x="25849" y="31826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515">
              <a:extLst>
                <a:ext uri="{FF2B5EF4-FFF2-40B4-BE49-F238E27FC236}">
                  <a16:creationId xmlns:a16="http://schemas.microsoft.com/office/drawing/2014/main" id="{80389392-B7CC-DA4C-82AE-DFC1DC0F7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241" y="5133711"/>
              <a:ext cx="275717" cy="1608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GFP-</a:t>
              </a:r>
            </a:p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neg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2" name="Rectangle 516">
              <a:extLst>
                <a:ext uri="{FF2B5EF4-FFF2-40B4-BE49-F238E27FC236}">
                  <a16:creationId xmlns:a16="http://schemas.microsoft.com/office/drawing/2014/main" id="{D013155B-52B6-DC4B-82E6-F63C46BE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046" y="5292839"/>
              <a:ext cx="293350" cy="1231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14.0%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3" name="Rectangle 515">
              <a:extLst>
                <a:ext uri="{FF2B5EF4-FFF2-40B4-BE49-F238E27FC236}">
                  <a16:creationId xmlns:a16="http://schemas.microsoft.com/office/drawing/2014/main" id="{6D955EC6-8ED2-FA42-AD95-FB7599A72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912" y="4064801"/>
              <a:ext cx="249622" cy="1920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Top 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234" name="Rectangle 515">
              <a:extLst>
                <a:ext uri="{FF2B5EF4-FFF2-40B4-BE49-F238E27FC236}">
                  <a16:creationId xmlns:a16="http://schemas.microsoft.com/office/drawing/2014/main" id="{6BB21207-B1AD-7045-A076-F17C85A8D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9886" y="4685660"/>
              <a:ext cx="331077" cy="1920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Bottom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235" name="Rectangle 693">
              <a:extLst>
                <a:ext uri="{FF2B5EF4-FFF2-40B4-BE49-F238E27FC236}">
                  <a16:creationId xmlns:a16="http://schemas.microsoft.com/office/drawing/2014/main" id="{3F370276-B570-744F-9868-BF8966BAD4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999093" y="4581382"/>
              <a:ext cx="570081" cy="1324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GFP (SOX9)</a:t>
              </a:r>
              <a:endPara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6" name="Rectangle 184">
              <a:extLst>
                <a:ext uri="{FF2B5EF4-FFF2-40B4-BE49-F238E27FC236}">
                  <a16:creationId xmlns:a16="http://schemas.microsoft.com/office/drawing/2014/main" id="{6911BBB0-564F-0343-96DD-6BC82CAA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5088998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7" name="Rectangle 195">
              <a:extLst>
                <a:ext uri="{FF2B5EF4-FFF2-40B4-BE49-F238E27FC236}">
                  <a16:creationId xmlns:a16="http://schemas.microsoft.com/office/drawing/2014/main" id="{8C6FD8DB-2C09-9D46-89C3-A616BB546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4605826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8" name="Rectangle 206">
              <a:extLst>
                <a:ext uri="{FF2B5EF4-FFF2-40B4-BE49-F238E27FC236}">
                  <a16:creationId xmlns:a16="http://schemas.microsoft.com/office/drawing/2014/main" id="{A2BADB68-FCD7-DE43-AFE7-F064EC5E8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838" y="4097708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9" name="Rectangle 557">
              <a:extLst>
                <a:ext uri="{FF2B5EF4-FFF2-40B4-BE49-F238E27FC236}">
                  <a16:creationId xmlns:a16="http://schemas.microsoft.com/office/drawing/2014/main" id="{D3ED3066-5C76-6E44-A226-6E19DA243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751" y="5567187"/>
              <a:ext cx="466000" cy="250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SSC</a:t>
              </a:r>
              <a:endPara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40" name="Rectangle 195">
              <a:extLst>
                <a:ext uri="{FF2B5EF4-FFF2-40B4-BE49-F238E27FC236}">
                  <a16:creationId xmlns:a16="http://schemas.microsoft.com/office/drawing/2014/main" id="{60192D68-ABC8-CE4E-929B-24A6AF5C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244" y="5493047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1" name="Rectangle 206">
              <a:extLst>
                <a:ext uri="{FF2B5EF4-FFF2-40B4-BE49-F238E27FC236}">
                  <a16:creationId xmlns:a16="http://schemas.microsoft.com/office/drawing/2014/main" id="{F783E4CF-AACC-9B4D-AB61-2BDBA69A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765" y="5493047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439645" y="116625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Expected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4ED472-5676-AA4D-9666-FE4515DC5137}"/>
              </a:ext>
            </a:extLst>
          </p:cNvPr>
          <p:cNvSpPr txBox="1"/>
          <p:nvPr/>
        </p:nvSpPr>
        <p:spPr>
          <a:xfrm>
            <a:off x="1722351" y="3930108"/>
            <a:ext cx="2012795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HT-29 KRT20 GFP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84616-2871-8842-B347-C408CB82E17D}"/>
              </a:ext>
            </a:extLst>
          </p:cNvPr>
          <p:cNvSpPr txBox="1"/>
          <p:nvPr/>
        </p:nvSpPr>
        <p:spPr>
          <a:xfrm>
            <a:off x="1781599" y="1011498"/>
            <a:ext cx="1894301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LS180 SOX9 GFP</a:t>
            </a:r>
            <a:endParaRPr lang="en-US" sz="2000" dirty="0"/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08243585-2B76-4E1E-8056-29273F0EA7DC}"/>
              </a:ext>
            </a:extLst>
          </p:cNvPr>
          <p:cNvGrpSpPr/>
          <p:nvPr/>
        </p:nvGrpSpPr>
        <p:grpSpPr>
          <a:xfrm>
            <a:off x="3808730" y="4369110"/>
            <a:ext cx="2341439" cy="2425085"/>
            <a:chOff x="4217919" y="4002087"/>
            <a:chExt cx="1919009" cy="1815663"/>
          </a:xfrm>
        </p:grpSpPr>
        <p:sp>
          <p:nvSpPr>
            <p:cNvPr id="323" name="Rectangle 449">
              <a:extLst>
                <a:ext uri="{FF2B5EF4-FFF2-40B4-BE49-F238E27FC236}">
                  <a16:creationId xmlns:a16="http://schemas.microsoft.com/office/drawing/2014/main" id="{7F611DB4-2781-44A8-961C-C18BB7962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450">
              <a:extLst>
                <a:ext uri="{FF2B5EF4-FFF2-40B4-BE49-F238E27FC236}">
                  <a16:creationId xmlns:a16="http://schemas.microsoft.com/office/drawing/2014/main" id="{DDE38530-030A-4B08-BBB9-86AA64EE5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Line 451">
              <a:extLst>
                <a:ext uri="{FF2B5EF4-FFF2-40B4-BE49-F238E27FC236}">
                  <a16:creationId xmlns:a16="http://schemas.microsoft.com/office/drawing/2014/main" id="{7349B461-C5DD-49FB-AB7A-47B27393E6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28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54">
              <a:extLst>
                <a:ext uri="{FF2B5EF4-FFF2-40B4-BE49-F238E27FC236}">
                  <a16:creationId xmlns:a16="http://schemas.microsoft.com/office/drawing/2014/main" id="{1AC953F3-E10A-4A7A-B55A-0188A30BA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391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Line 455">
              <a:extLst>
                <a:ext uri="{FF2B5EF4-FFF2-40B4-BE49-F238E27FC236}">
                  <a16:creationId xmlns:a16="http://schemas.microsoft.com/office/drawing/2014/main" id="{E2467E78-3E67-4D41-86BA-0AFB060B3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5391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28" name="Picture 458">
              <a:extLst>
                <a:ext uri="{FF2B5EF4-FFF2-40B4-BE49-F238E27FC236}">
                  <a16:creationId xmlns:a16="http://schemas.microsoft.com/office/drawing/2014/main" id="{2E0CF4AD-A0BA-4727-A156-1E3AA6B56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9" name="Picture 459">
              <a:extLst>
                <a:ext uri="{FF2B5EF4-FFF2-40B4-BE49-F238E27FC236}">
                  <a16:creationId xmlns:a16="http://schemas.microsoft.com/office/drawing/2014/main" id="{4523C2A5-5FCA-445A-A754-C1E8324F2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0" name="Picture 460">
              <a:extLst>
                <a:ext uri="{FF2B5EF4-FFF2-40B4-BE49-F238E27FC236}">
                  <a16:creationId xmlns:a16="http://schemas.microsoft.com/office/drawing/2014/main" id="{199C3EFA-30CA-4D58-BEE4-450C56033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1" name="Picture 461">
              <a:extLst>
                <a:ext uri="{FF2B5EF4-FFF2-40B4-BE49-F238E27FC236}">
                  <a16:creationId xmlns:a16="http://schemas.microsoft.com/office/drawing/2014/main" id="{2CBEDE17-D998-4883-AD90-AC320F247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2" name="Picture 462">
              <a:extLst>
                <a:ext uri="{FF2B5EF4-FFF2-40B4-BE49-F238E27FC236}">
                  <a16:creationId xmlns:a16="http://schemas.microsoft.com/office/drawing/2014/main" id="{A6271326-39FB-4392-B0EF-4001D2FB5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3" name="Picture 463">
              <a:extLst>
                <a:ext uri="{FF2B5EF4-FFF2-40B4-BE49-F238E27FC236}">
                  <a16:creationId xmlns:a16="http://schemas.microsoft.com/office/drawing/2014/main" id="{BD1BEDE0-9D7D-4C10-9B8E-1442A3648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4" name="Picture 464">
              <a:extLst>
                <a:ext uri="{FF2B5EF4-FFF2-40B4-BE49-F238E27FC236}">
                  <a16:creationId xmlns:a16="http://schemas.microsoft.com/office/drawing/2014/main" id="{E6D81ADC-76AE-4684-8AB6-50D581577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5" name="Picture 465">
              <a:extLst>
                <a:ext uri="{FF2B5EF4-FFF2-40B4-BE49-F238E27FC236}">
                  <a16:creationId xmlns:a16="http://schemas.microsoft.com/office/drawing/2014/main" id="{F6278C87-5898-41D0-81D4-B1E05A715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6" name="Freeform 466">
              <a:extLst>
                <a:ext uri="{FF2B5EF4-FFF2-40B4-BE49-F238E27FC236}">
                  <a16:creationId xmlns:a16="http://schemas.microsoft.com/office/drawing/2014/main" id="{99AABB77-81EE-41B6-9B02-6CB9A7627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0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Rectangle 467">
              <a:extLst>
                <a:ext uri="{FF2B5EF4-FFF2-40B4-BE49-F238E27FC236}">
                  <a16:creationId xmlns:a16="http://schemas.microsoft.com/office/drawing/2014/main" id="{A77F5E4B-1A9A-4AF0-9052-F3AC4C0E6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Rectangle 468">
              <a:extLst>
                <a:ext uri="{FF2B5EF4-FFF2-40B4-BE49-F238E27FC236}">
                  <a16:creationId xmlns:a16="http://schemas.microsoft.com/office/drawing/2014/main" id="{77CBEABD-CA94-4BA0-8DFF-9C9978CDD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33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Rectangle 469">
              <a:extLst>
                <a:ext uri="{FF2B5EF4-FFF2-40B4-BE49-F238E27FC236}">
                  <a16:creationId xmlns:a16="http://schemas.microsoft.com/office/drawing/2014/main" id="{47C9548E-7548-4200-9D88-F11AA47A9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2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Rectangle 470">
              <a:extLst>
                <a:ext uri="{FF2B5EF4-FFF2-40B4-BE49-F238E27FC236}">
                  <a16:creationId xmlns:a16="http://schemas.microsoft.com/office/drawing/2014/main" id="{5DADC818-96F8-4988-A3D6-8A8981981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15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Rectangle 471">
              <a:extLst>
                <a:ext uri="{FF2B5EF4-FFF2-40B4-BE49-F238E27FC236}">
                  <a16:creationId xmlns:a16="http://schemas.microsoft.com/office/drawing/2014/main" id="{6EE6C2AE-92DE-46BE-9D76-C4D217150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85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Rectangle 472">
              <a:extLst>
                <a:ext uri="{FF2B5EF4-FFF2-40B4-BE49-F238E27FC236}">
                  <a16:creationId xmlns:a16="http://schemas.microsoft.com/office/drawing/2014/main" id="{AA1E6177-DF39-4BF4-A9DC-B359BEDF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4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Rectangle 473">
              <a:extLst>
                <a:ext uri="{FF2B5EF4-FFF2-40B4-BE49-F238E27FC236}">
                  <a16:creationId xmlns:a16="http://schemas.microsoft.com/office/drawing/2014/main" id="{878A60D4-4F93-4557-B61D-D850D0082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0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Rectangle 474">
              <a:extLst>
                <a:ext uri="{FF2B5EF4-FFF2-40B4-BE49-F238E27FC236}">
                  <a16:creationId xmlns:a16="http://schemas.microsoft.com/office/drawing/2014/main" id="{77241875-15E5-421F-94EF-C1B220D43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4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477">
              <a:extLst>
                <a:ext uri="{FF2B5EF4-FFF2-40B4-BE49-F238E27FC236}">
                  <a16:creationId xmlns:a16="http://schemas.microsoft.com/office/drawing/2014/main" id="{58505140-F389-4AEC-A7EF-A4E200455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36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Rectangle 478">
              <a:extLst>
                <a:ext uri="{FF2B5EF4-FFF2-40B4-BE49-F238E27FC236}">
                  <a16:creationId xmlns:a16="http://schemas.microsoft.com/office/drawing/2014/main" id="{9FAAACBE-7C06-4B57-B9CE-040B76321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50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Rectangle 479">
              <a:extLst>
                <a:ext uri="{FF2B5EF4-FFF2-40B4-BE49-F238E27FC236}">
                  <a16:creationId xmlns:a16="http://schemas.microsoft.com/office/drawing/2014/main" id="{F4868497-6E65-40B4-9B07-3DA3C4F56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81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Rectangle 480">
              <a:extLst>
                <a:ext uri="{FF2B5EF4-FFF2-40B4-BE49-F238E27FC236}">
                  <a16:creationId xmlns:a16="http://schemas.microsoft.com/office/drawing/2014/main" id="{51F33CE6-1258-44D8-89A8-4BA795FE4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826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Rectangle 481">
              <a:extLst>
                <a:ext uri="{FF2B5EF4-FFF2-40B4-BE49-F238E27FC236}">
                  <a16:creationId xmlns:a16="http://schemas.microsoft.com/office/drawing/2014/main" id="{A052FC8D-6689-4AE8-972D-117AD5A5E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7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482">
              <a:extLst>
                <a:ext uri="{FF2B5EF4-FFF2-40B4-BE49-F238E27FC236}">
                  <a16:creationId xmlns:a16="http://schemas.microsoft.com/office/drawing/2014/main" id="{C6D13C0B-BF58-4C14-8439-F4D969FF0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483">
              <a:extLst>
                <a:ext uri="{FF2B5EF4-FFF2-40B4-BE49-F238E27FC236}">
                  <a16:creationId xmlns:a16="http://schemas.microsoft.com/office/drawing/2014/main" id="{F6E3BEE7-8CC7-40F2-8E52-D79134E9B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043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Rectangle 484">
              <a:extLst>
                <a:ext uri="{FF2B5EF4-FFF2-40B4-BE49-F238E27FC236}">
                  <a16:creationId xmlns:a16="http://schemas.microsoft.com/office/drawing/2014/main" id="{8AD75599-BE4E-46D9-B59C-0532E1337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5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485">
              <a:extLst>
                <a:ext uri="{FF2B5EF4-FFF2-40B4-BE49-F238E27FC236}">
                  <a16:creationId xmlns:a16="http://schemas.microsoft.com/office/drawing/2014/main" id="{BFB0C8FA-00F2-4BCB-AEDC-754031B3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9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Rectangle 488">
              <a:extLst>
                <a:ext uri="{FF2B5EF4-FFF2-40B4-BE49-F238E27FC236}">
                  <a16:creationId xmlns:a16="http://schemas.microsoft.com/office/drawing/2014/main" id="{B1883833-9E70-4755-912F-45F24AAAD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27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489">
              <a:extLst>
                <a:ext uri="{FF2B5EF4-FFF2-40B4-BE49-F238E27FC236}">
                  <a16:creationId xmlns:a16="http://schemas.microsoft.com/office/drawing/2014/main" id="{50A61B7D-C1DD-4A07-9BC0-95557179E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09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Rectangle 490">
              <a:extLst>
                <a:ext uri="{FF2B5EF4-FFF2-40B4-BE49-F238E27FC236}">
                  <a16:creationId xmlns:a16="http://schemas.microsoft.com/office/drawing/2014/main" id="{75374369-E849-4AF1-B742-EE4CA3E3A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Rectangle 491">
              <a:extLst>
                <a:ext uri="{FF2B5EF4-FFF2-40B4-BE49-F238E27FC236}">
                  <a16:creationId xmlns:a16="http://schemas.microsoft.com/office/drawing/2014/main" id="{5636079A-B7DD-47D0-9F7D-3BE000BA3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308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Rectangle 492">
              <a:extLst>
                <a:ext uri="{FF2B5EF4-FFF2-40B4-BE49-F238E27FC236}">
                  <a16:creationId xmlns:a16="http://schemas.microsoft.com/office/drawing/2014/main" id="{4E6A1A46-D39C-43C1-B4B2-30BF9C8F7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2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Rectangle 493">
              <a:extLst>
                <a:ext uri="{FF2B5EF4-FFF2-40B4-BE49-F238E27FC236}">
                  <a16:creationId xmlns:a16="http://schemas.microsoft.com/office/drawing/2014/main" id="{6E55D550-6699-4017-A64C-532D335B8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92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Rectangle 494">
              <a:extLst>
                <a:ext uri="{FF2B5EF4-FFF2-40B4-BE49-F238E27FC236}">
                  <a16:creationId xmlns:a16="http://schemas.microsoft.com/office/drawing/2014/main" id="{66E76DC2-AB9A-49D6-9EF2-A5978E1E6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52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Rectangle 496">
              <a:extLst>
                <a:ext uri="{FF2B5EF4-FFF2-40B4-BE49-F238E27FC236}">
                  <a16:creationId xmlns:a16="http://schemas.microsoft.com/office/drawing/2014/main" id="{AF3FB548-8610-45FF-9068-ABD2E7988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Rectangle 497">
              <a:extLst>
                <a:ext uri="{FF2B5EF4-FFF2-40B4-BE49-F238E27FC236}">
                  <a16:creationId xmlns:a16="http://schemas.microsoft.com/office/drawing/2014/main" id="{1EFF32F6-B5D4-429E-B27F-7AC3C96B7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Rectangle 498">
              <a:extLst>
                <a:ext uri="{FF2B5EF4-FFF2-40B4-BE49-F238E27FC236}">
                  <a16:creationId xmlns:a16="http://schemas.microsoft.com/office/drawing/2014/main" id="{D75540B9-A040-4165-AFFD-5A5E5D087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Rectangle 499">
              <a:extLst>
                <a:ext uri="{FF2B5EF4-FFF2-40B4-BE49-F238E27FC236}">
                  <a16:creationId xmlns:a16="http://schemas.microsoft.com/office/drawing/2014/main" id="{4BEF0BC5-30D5-49A9-99A4-DF77E21CB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Rectangle 500">
              <a:extLst>
                <a:ext uri="{FF2B5EF4-FFF2-40B4-BE49-F238E27FC236}">
                  <a16:creationId xmlns:a16="http://schemas.microsoft.com/office/drawing/2014/main" id="{BF040722-8505-412B-9F87-E40E14BC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501">
              <a:extLst>
                <a:ext uri="{FF2B5EF4-FFF2-40B4-BE49-F238E27FC236}">
                  <a16:creationId xmlns:a16="http://schemas.microsoft.com/office/drawing/2014/main" id="{F4640625-1ED9-4DFE-A525-9693C820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Rectangle 502">
              <a:extLst>
                <a:ext uri="{FF2B5EF4-FFF2-40B4-BE49-F238E27FC236}">
                  <a16:creationId xmlns:a16="http://schemas.microsoft.com/office/drawing/2014/main" id="{E4CF6334-4AF2-4F8A-A7D0-01B2CE592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Rectangle 503">
              <a:extLst>
                <a:ext uri="{FF2B5EF4-FFF2-40B4-BE49-F238E27FC236}">
                  <a16:creationId xmlns:a16="http://schemas.microsoft.com/office/drawing/2014/main" id="{62FDEBB7-70B2-47A1-994E-7A13BAF54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Rectangle 506">
              <a:extLst>
                <a:ext uri="{FF2B5EF4-FFF2-40B4-BE49-F238E27FC236}">
                  <a16:creationId xmlns:a16="http://schemas.microsoft.com/office/drawing/2014/main" id="{A999EED4-40B0-4F21-8171-0B1144DF8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Rectangle 507">
              <a:extLst>
                <a:ext uri="{FF2B5EF4-FFF2-40B4-BE49-F238E27FC236}">
                  <a16:creationId xmlns:a16="http://schemas.microsoft.com/office/drawing/2014/main" id="{6FA7EF8A-278D-4E62-AD32-4ABA8A88E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508">
              <a:extLst>
                <a:ext uri="{FF2B5EF4-FFF2-40B4-BE49-F238E27FC236}">
                  <a16:creationId xmlns:a16="http://schemas.microsoft.com/office/drawing/2014/main" id="{3FD47B5B-23A7-4D69-8918-B46866892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Rectangle 509">
              <a:extLst>
                <a:ext uri="{FF2B5EF4-FFF2-40B4-BE49-F238E27FC236}">
                  <a16:creationId xmlns:a16="http://schemas.microsoft.com/office/drawing/2014/main" id="{0F096FE0-0EB0-4A96-883D-C9CFA530F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Rectangle 510">
              <a:extLst>
                <a:ext uri="{FF2B5EF4-FFF2-40B4-BE49-F238E27FC236}">
                  <a16:creationId xmlns:a16="http://schemas.microsoft.com/office/drawing/2014/main" id="{8609FCF0-809E-4E85-85A6-C66A442CB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Rectangle 511">
              <a:extLst>
                <a:ext uri="{FF2B5EF4-FFF2-40B4-BE49-F238E27FC236}">
                  <a16:creationId xmlns:a16="http://schemas.microsoft.com/office/drawing/2014/main" id="{FED6C0C7-B635-4B09-96FC-707C90928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512">
              <a:extLst>
                <a:ext uri="{FF2B5EF4-FFF2-40B4-BE49-F238E27FC236}">
                  <a16:creationId xmlns:a16="http://schemas.microsoft.com/office/drawing/2014/main" id="{95AD65C0-4A51-43B5-AA68-029DA7786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Rectangle 513">
              <a:extLst>
                <a:ext uri="{FF2B5EF4-FFF2-40B4-BE49-F238E27FC236}">
                  <a16:creationId xmlns:a16="http://schemas.microsoft.com/office/drawing/2014/main" id="{1E899193-ACA8-491E-923B-DC5D73B3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Rectangle 514">
              <a:extLst>
                <a:ext uri="{FF2B5EF4-FFF2-40B4-BE49-F238E27FC236}">
                  <a16:creationId xmlns:a16="http://schemas.microsoft.com/office/drawing/2014/main" id="{09B52108-C44B-4979-ADA2-304A0FF81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Rectangle 517">
              <a:extLst>
                <a:ext uri="{FF2B5EF4-FFF2-40B4-BE49-F238E27FC236}">
                  <a16:creationId xmlns:a16="http://schemas.microsoft.com/office/drawing/2014/main" id="{899681E7-FC1C-4998-A6FB-436CC5850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Rectangle 518">
              <a:extLst>
                <a:ext uri="{FF2B5EF4-FFF2-40B4-BE49-F238E27FC236}">
                  <a16:creationId xmlns:a16="http://schemas.microsoft.com/office/drawing/2014/main" id="{E2BDEA8F-5E69-4A15-85C1-2CD7D3556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519">
              <a:extLst>
                <a:ext uri="{FF2B5EF4-FFF2-40B4-BE49-F238E27FC236}">
                  <a16:creationId xmlns:a16="http://schemas.microsoft.com/office/drawing/2014/main" id="{771E0D94-74B3-495D-B1E9-03F49514B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520">
              <a:extLst>
                <a:ext uri="{FF2B5EF4-FFF2-40B4-BE49-F238E27FC236}">
                  <a16:creationId xmlns:a16="http://schemas.microsoft.com/office/drawing/2014/main" id="{D336535C-B1AC-4778-BB9E-1445D305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521">
              <a:extLst>
                <a:ext uri="{FF2B5EF4-FFF2-40B4-BE49-F238E27FC236}">
                  <a16:creationId xmlns:a16="http://schemas.microsoft.com/office/drawing/2014/main" id="{5472DBFA-093E-4E22-8FF6-79E0390A8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522">
              <a:extLst>
                <a:ext uri="{FF2B5EF4-FFF2-40B4-BE49-F238E27FC236}">
                  <a16:creationId xmlns:a16="http://schemas.microsoft.com/office/drawing/2014/main" id="{BE4753B6-35A3-4408-ADF4-1FF928EAD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523">
              <a:extLst>
                <a:ext uri="{FF2B5EF4-FFF2-40B4-BE49-F238E27FC236}">
                  <a16:creationId xmlns:a16="http://schemas.microsoft.com/office/drawing/2014/main" id="{E8BB1678-2526-4E11-BE2A-079B17838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524">
              <a:extLst>
                <a:ext uri="{FF2B5EF4-FFF2-40B4-BE49-F238E27FC236}">
                  <a16:creationId xmlns:a16="http://schemas.microsoft.com/office/drawing/2014/main" id="{C50C591B-3AD8-45E2-9B64-9F890FC5C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525">
              <a:extLst>
                <a:ext uri="{FF2B5EF4-FFF2-40B4-BE49-F238E27FC236}">
                  <a16:creationId xmlns:a16="http://schemas.microsoft.com/office/drawing/2014/main" id="{A3820BDF-2106-4D7E-8694-3CC44F5DD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528">
              <a:extLst>
                <a:ext uri="{FF2B5EF4-FFF2-40B4-BE49-F238E27FC236}">
                  <a16:creationId xmlns:a16="http://schemas.microsoft.com/office/drawing/2014/main" id="{3EC64919-FECA-4815-BBB6-78C528C65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530">
              <a:extLst>
                <a:ext uri="{FF2B5EF4-FFF2-40B4-BE49-F238E27FC236}">
                  <a16:creationId xmlns:a16="http://schemas.microsoft.com/office/drawing/2014/main" id="{0E05A454-4ECA-40A2-9F4B-5DE92DE82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531">
              <a:extLst>
                <a:ext uri="{FF2B5EF4-FFF2-40B4-BE49-F238E27FC236}">
                  <a16:creationId xmlns:a16="http://schemas.microsoft.com/office/drawing/2014/main" id="{57E636EE-2E78-41D2-88EF-577908659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9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Line 532">
              <a:extLst>
                <a:ext uri="{FF2B5EF4-FFF2-40B4-BE49-F238E27FC236}">
                  <a16:creationId xmlns:a16="http://schemas.microsoft.com/office/drawing/2014/main" id="{A62AC8E6-8CAC-4A5B-8C37-9506D5D81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89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535">
              <a:extLst>
                <a:ext uri="{FF2B5EF4-FFF2-40B4-BE49-F238E27FC236}">
                  <a16:creationId xmlns:a16="http://schemas.microsoft.com/office/drawing/2014/main" id="{8A0DC139-E737-4F42-9745-9385C5DBC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493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Line 536">
              <a:extLst>
                <a:ext uri="{FF2B5EF4-FFF2-40B4-BE49-F238E27FC236}">
                  <a16:creationId xmlns:a16="http://schemas.microsoft.com/office/drawing/2014/main" id="{647D702C-8A24-4FB3-A3A5-F890BD51A5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1493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93" name="Picture 539">
              <a:extLst>
                <a:ext uri="{FF2B5EF4-FFF2-40B4-BE49-F238E27FC236}">
                  <a16:creationId xmlns:a16="http://schemas.microsoft.com/office/drawing/2014/main" id="{F34E9C5D-CD39-4BE9-9330-4BB09B50E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4" name="Picture 540">
              <a:extLst>
                <a:ext uri="{FF2B5EF4-FFF2-40B4-BE49-F238E27FC236}">
                  <a16:creationId xmlns:a16="http://schemas.microsoft.com/office/drawing/2014/main" id="{FB24EBE3-680D-4489-B53C-41DF44723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5" name="Picture 541">
              <a:extLst>
                <a:ext uri="{FF2B5EF4-FFF2-40B4-BE49-F238E27FC236}">
                  <a16:creationId xmlns:a16="http://schemas.microsoft.com/office/drawing/2014/main" id="{993FD079-8F34-48D8-B752-FB058A1A4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6" name="Picture 542">
              <a:extLst>
                <a:ext uri="{FF2B5EF4-FFF2-40B4-BE49-F238E27FC236}">
                  <a16:creationId xmlns:a16="http://schemas.microsoft.com/office/drawing/2014/main" id="{F1F0D18B-E2A5-4DA7-B15E-9A49DBCA6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7" name="Picture 543">
              <a:extLst>
                <a:ext uri="{FF2B5EF4-FFF2-40B4-BE49-F238E27FC236}">
                  <a16:creationId xmlns:a16="http://schemas.microsoft.com/office/drawing/2014/main" id="{6354CE63-CE0F-4C2E-957F-3FA85F6E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8" name="Picture 544">
              <a:extLst>
                <a:ext uri="{FF2B5EF4-FFF2-40B4-BE49-F238E27FC236}">
                  <a16:creationId xmlns:a16="http://schemas.microsoft.com/office/drawing/2014/main" id="{B83A0927-0CDC-40EA-B9B9-5801E7C41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" name="Picture 545">
              <a:extLst>
                <a:ext uri="{FF2B5EF4-FFF2-40B4-BE49-F238E27FC236}">
                  <a16:creationId xmlns:a16="http://schemas.microsoft.com/office/drawing/2014/main" id="{0EE3C511-D62C-4EE7-B5D4-FA887A4A6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0" name="Picture 546">
              <a:extLst>
                <a:ext uri="{FF2B5EF4-FFF2-40B4-BE49-F238E27FC236}">
                  <a16:creationId xmlns:a16="http://schemas.microsoft.com/office/drawing/2014/main" id="{6F4D77C3-3D0F-448C-8AE7-EFA52483D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6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1" name="Freeform 547">
              <a:extLst>
                <a:ext uri="{FF2B5EF4-FFF2-40B4-BE49-F238E27FC236}">
                  <a16:creationId xmlns:a16="http://schemas.microsoft.com/office/drawing/2014/main" id="{FEEFB161-CCE5-4A53-AEDB-EF9694EA0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548">
              <a:extLst>
                <a:ext uri="{FF2B5EF4-FFF2-40B4-BE49-F238E27FC236}">
                  <a16:creationId xmlns:a16="http://schemas.microsoft.com/office/drawing/2014/main" id="{BABCF80E-7866-41A4-8B11-4BECAAD66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549">
              <a:extLst>
                <a:ext uri="{FF2B5EF4-FFF2-40B4-BE49-F238E27FC236}">
                  <a16:creationId xmlns:a16="http://schemas.microsoft.com/office/drawing/2014/main" id="{DAAF18A8-66B3-4FB1-A343-7AE1E2BA7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550">
              <a:extLst>
                <a:ext uri="{FF2B5EF4-FFF2-40B4-BE49-F238E27FC236}">
                  <a16:creationId xmlns:a16="http://schemas.microsoft.com/office/drawing/2014/main" id="{938432C9-654D-4071-A620-FB88EC10E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3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551">
              <a:extLst>
                <a:ext uri="{FF2B5EF4-FFF2-40B4-BE49-F238E27FC236}">
                  <a16:creationId xmlns:a16="http://schemas.microsoft.com/office/drawing/2014/main" id="{E5829785-52AE-4EED-93E2-2A837674B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25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552">
              <a:extLst>
                <a:ext uri="{FF2B5EF4-FFF2-40B4-BE49-F238E27FC236}">
                  <a16:creationId xmlns:a16="http://schemas.microsoft.com/office/drawing/2014/main" id="{2385F317-DABF-4F2A-8B30-995274849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95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553">
              <a:extLst>
                <a:ext uri="{FF2B5EF4-FFF2-40B4-BE49-F238E27FC236}">
                  <a16:creationId xmlns:a16="http://schemas.microsoft.com/office/drawing/2014/main" id="{B83367CF-8641-491C-A77D-ED091A0F8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5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554">
              <a:extLst>
                <a:ext uri="{FF2B5EF4-FFF2-40B4-BE49-F238E27FC236}">
                  <a16:creationId xmlns:a16="http://schemas.microsoft.com/office/drawing/2014/main" id="{E4A284D6-54B8-4AF0-BD56-35A5985E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1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555">
              <a:extLst>
                <a:ext uri="{FF2B5EF4-FFF2-40B4-BE49-F238E27FC236}">
                  <a16:creationId xmlns:a16="http://schemas.microsoft.com/office/drawing/2014/main" id="{F05595B2-491A-47DA-882D-B9CCEB698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5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558">
              <a:extLst>
                <a:ext uri="{FF2B5EF4-FFF2-40B4-BE49-F238E27FC236}">
                  <a16:creationId xmlns:a16="http://schemas.microsoft.com/office/drawing/2014/main" id="{2701498A-BEFE-4DC2-B31E-A7728BA12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7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559">
              <a:extLst>
                <a:ext uri="{FF2B5EF4-FFF2-40B4-BE49-F238E27FC236}">
                  <a16:creationId xmlns:a16="http://schemas.microsoft.com/office/drawing/2014/main" id="{09B102C5-2502-4D6B-AE14-095154E54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960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560">
              <a:extLst>
                <a:ext uri="{FF2B5EF4-FFF2-40B4-BE49-F238E27FC236}">
                  <a16:creationId xmlns:a16="http://schemas.microsoft.com/office/drawing/2014/main" id="{64D317D8-8671-438F-A0DA-D672D71B0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891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561">
              <a:extLst>
                <a:ext uri="{FF2B5EF4-FFF2-40B4-BE49-F238E27FC236}">
                  <a16:creationId xmlns:a16="http://schemas.microsoft.com/office/drawing/2014/main" id="{F93323D8-B112-4575-A348-20BF6383D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27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562">
              <a:extLst>
                <a:ext uri="{FF2B5EF4-FFF2-40B4-BE49-F238E27FC236}">
                  <a16:creationId xmlns:a16="http://schemas.microsoft.com/office/drawing/2014/main" id="{187246C4-D875-4EA4-9A57-2AB1F8964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8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563">
              <a:extLst>
                <a:ext uri="{FF2B5EF4-FFF2-40B4-BE49-F238E27FC236}">
                  <a16:creationId xmlns:a16="http://schemas.microsoft.com/office/drawing/2014/main" id="{3988571F-F6AD-49B8-89A3-13BB32A12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54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564">
              <a:extLst>
                <a:ext uri="{FF2B5EF4-FFF2-40B4-BE49-F238E27FC236}">
                  <a16:creationId xmlns:a16="http://schemas.microsoft.com/office/drawing/2014/main" id="{92AC82A6-659D-455C-B478-95FAF1A65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14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565">
              <a:extLst>
                <a:ext uri="{FF2B5EF4-FFF2-40B4-BE49-F238E27FC236}">
                  <a16:creationId xmlns:a16="http://schemas.microsoft.com/office/drawing/2014/main" id="{6C3A364C-DAEB-4260-8884-4177A7CDB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6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566">
              <a:extLst>
                <a:ext uri="{FF2B5EF4-FFF2-40B4-BE49-F238E27FC236}">
                  <a16:creationId xmlns:a16="http://schemas.microsoft.com/office/drawing/2014/main" id="{C42B4CB9-FC45-4FDE-AD97-FA4A145A1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0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569">
              <a:extLst>
                <a:ext uri="{FF2B5EF4-FFF2-40B4-BE49-F238E27FC236}">
                  <a16:creationId xmlns:a16="http://schemas.microsoft.com/office/drawing/2014/main" id="{0342BAD0-D698-4B47-869A-FEBF6E89B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7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570">
              <a:extLst>
                <a:ext uri="{FF2B5EF4-FFF2-40B4-BE49-F238E27FC236}">
                  <a16:creationId xmlns:a16="http://schemas.microsoft.com/office/drawing/2014/main" id="{939EF8F4-BAD2-4D7A-88F6-C92F3841B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19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Rectangle 571">
              <a:extLst>
                <a:ext uri="{FF2B5EF4-FFF2-40B4-BE49-F238E27FC236}">
                  <a16:creationId xmlns:a16="http://schemas.microsoft.com/office/drawing/2014/main" id="{3A0B4E59-50F2-48EF-9463-787536DD8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5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572">
              <a:extLst>
                <a:ext uri="{FF2B5EF4-FFF2-40B4-BE49-F238E27FC236}">
                  <a16:creationId xmlns:a16="http://schemas.microsoft.com/office/drawing/2014/main" id="{A9CE43AD-258A-4AA8-8567-0A623F252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409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573">
              <a:extLst>
                <a:ext uri="{FF2B5EF4-FFF2-40B4-BE49-F238E27FC236}">
                  <a16:creationId xmlns:a16="http://schemas.microsoft.com/office/drawing/2014/main" id="{2A815424-5142-4657-8F98-12DBE8747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3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574">
              <a:extLst>
                <a:ext uri="{FF2B5EF4-FFF2-40B4-BE49-F238E27FC236}">
                  <a16:creationId xmlns:a16="http://schemas.microsoft.com/office/drawing/2014/main" id="{84896E6A-CD02-4D64-B33E-5AC4768DD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02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575">
              <a:extLst>
                <a:ext uri="{FF2B5EF4-FFF2-40B4-BE49-F238E27FC236}">
                  <a16:creationId xmlns:a16="http://schemas.microsoft.com/office/drawing/2014/main" id="{4500FCA3-DA08-4B2D-A36E-A6A822EBA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62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577">
              <a:extLst>
                <a:ext uri="{FF2B5EF4-FFF2-40B4-BE49-F238E27FC236}">
                  <a16:creationId xmlns:a16="http://schemas.microsoft.com/office/drawing/2014/main" id="{5E785F6A-54FC-4459-88C2-B7D1AE9D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578">
              <a:extLst>
                <a:ext uri="{FF2B5EF4-FFF2-40B4-BE49-F238E27FC236}">
                  <a16:creationId xmlns:a16="http://schemas.microsoft.com/office/drawing/2014/main" id="{E0AB5B15-BA92-4550-B07B-0BA724E48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579">
              <a:extLst>
                <a:ext uri="{FF2B5EF4-FFF2-40B4-BE49-F238E27FC236}">
                  <a16:creationId xmlns:a16="http://schemas.microsoft.com/office/drawing/2014/main" id="{73F6310C-2885-4993-BE60-C330671F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580">
              <a:extLst>
                <a:ext uri="{FF2B5EF4-FFF2-40B4-BE49-F238E27FC236}">
                  <a16:creationId xmlns:a16="http://schemas.microsoft.com/office/drawing/2014/main" id="{CF607E21-CB9B-4FDE-AFA8-759B063D6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581">
              <a:extLst>
                <a:ext uri="{FF2B5EF4-FFF2-40B4-BE49-F238E27FC236}">
                  <a16:creationId xmlns:a16="http://schemas.microsoft.com/office/drawing/2014/main" id="{09DF6362-DF5E-4FFC-8637-DAC55CC43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582">
              <a:extLst>
                <a:ext uri="{FF2B5EF4-FFF2-40B4-BE49-F238E27FC236}">
                  <a16:creationId xmlns:a16="http://schemas.microsoft.com/office/drawing/2014/main" id="{A1C70FCB-1E54-4AFB-9220-0328A2469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583">
              <a:extLst>
                <a:ext uri="{FF2B5EF4-FFF2-40B4-BE49-F238E27FC236}">
                  <a16:creationId xmlns:a16="http://schemas.microsoft.com/office/drawing/2014/main" id="{972630F7-BBA4-417B-9816-13C30AF80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584">
              <a:extLst>
                <a:ext uri="{FF2B5EF4-FFF2-40B4-BE49-F238E27FC236}">
                  <a16:creationId xmlns:a16="http://schemas.microsoft.com/office/drawing/2014/main" id="{C2984832-6AD6-43BA-A978-F359CCFF0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587">
              <a:extLst>
                <a:ext uri="{FF2B5EF4-FFF2-40B4-BE49-F238E27FC236}">
                  <a16:creationId xmlns:a16="http://schemas.microsoft.com/office/drawing/2014/main" id="{B2BA82A7-B916-4970-887F-D9882C2DA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588">
              <a:extLst>
                <a:ext uri="{FF2B5EF4-FFF2-40B4-BE49-F238E27FC236}">
                  <a16:creationId xmlns:a16="http://schemas.microsoft.com/office/drawing/2014/main" id="{F9D0C28D-771B-4549-84CE-61D4B537C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589">
              <a:extLst>
                <a:ext uri="{FF2B5EF4-FFF2-40B4-BE49-F238E27FC236}">
                  <a16:creationId xmlns:a16="http://schemas.microsoft.com/office/drawing/2014/main" id="{81DDC263-79CD-4347-93D5-86AC78D80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590">
              <a:extLst>
                <a:ext uri="{FF2B5EF4-FFF2-40B4-BE49-F238E27FC236}">
                  <a16:creationId xmlns:a16="http://schemas.microsoft.com/office/drawing/2014/main" id="{87882E8D-D7E4-49C1-A2F9-24AABDB46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591">
              <a:extLst>
                <a:ext uri="{FF2B5EF4-FFF2-40B4-BE49-F238E27FC236}">
                  <a16:creationId xmlns:a16="http://schemas.microsoft.com/office/drawing/2014/main" id="{C1A0BAFC-FA95-4EDE-A953-8A18C4140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592">
              <a:extLst>
                <a:ext uri="{FF2B5EF4-FFF2-40B4-BE49-F238E27FC236}">
                  <a16:creationId xmlns:a16="http://schemas.microsoft.com/office/drawing/2014/main" id="{0103BE87-E481-4458-96C1-DA3F519B7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593">
              <a:extLst>
                <a:ext uri="{FF2B5EF4-FFF2-40B4-BE49-F238E27FC236}">
                  <a16:creationId xmlns:a16="http://schemas.microsoft.com/office/drawing/2014/main" id="{F0E8D555-4940-4984-BCE1-62E098E2C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594">
              <a:extLst>
                <a:ext uri="{FF2B5EF4-FFF2-40B4-BE49-F238E27FC236}">
                  <a16:creationId xmlns:a16="http://schemas.microsoft.com/office/drawing/2014/main" id="{BACD551A-75CD-445D-A4EB-524FFF37B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595">
              <a:extLst>
                <a:ext uri="{FF2B5EF4-FFF2-40B4-BE49-F238E27FC236}">
                  <a16:creationId xmlns:a16="http://schemas.microsoft.com/office/drawing/2014/main" id="{F20C6B4D-7419-4DE0-BA6F-C73061014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598">
              <a:extLst>
                <a:ext uri="{FF2B5EF4-FFF2-40B4-BE49-F238E27FC236}">
                  <a16:creationId xmlns:a16="http://schemas.microsoft.com/office/drawing/2014/main" id="{B7B02A7A-201A-40AB-B5D4-758E572EF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599">
              <a:extLst>
                <a:ext uri="{FF2B5EF4-FFF2-40B4-BE49-F238E27FC236}">
                  <a16:creationId xmlns:a16="http://schemas.microsoft.com/office/drawing/2014/main" id="{D37BF9F7-72D6-4622-9344-14D5870F0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600">
              <a:extLst>
                <a:ext uri="{FF2B5EF4-FFF2-40B4-BE49-F238E27FC236}">
                  <a16:creationId xmlns:a16="http://schemas.microsoft.com/office/drawing/2014/main" id="{39BB0C0D-5A0E-45AF-A7EF-C66D2400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601">
              <a:extLst>
                <a:ext uri="{FF2B5EF4-FFF2-40B4-BE49-F238E27FC236}">
                  <a16:creationId xmlns:a16="http://schemas.microsoft.com/office/drawing/2014/main" id="{AECE83E2-B033-43F4-BFA3-82DDD2BC0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Rectangle 602">
              <a:extLst>
                <a:ext uri="{FF2B5EF4-FFF2-40B4-BE49-F238E27FC236}">
                  <a16:creationId xmlns:a16="http://schemas.microsoft.com/office/drawing/2014/main" id="{16813D09-4D2F-4F20-B880-E3D6D334B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603">
              <a:extLst>
                <a:ext uri="{FF2B5EF4-FFF2-40B4-BE49-F238E27FC236}">
                  <a16:creationId xmlns:a16="http://schemas.microsoft.com/office/drawing/2014/main" id="{456A8779-4226-4D1E-ADCB-67961F3BB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Rectangle 604">
              <a:extLst>
                <a:ext uri="{FF2B5EF4-FFF2-40B4-BE49-F238E27FC236}">
                  <a16:creationId xmlns:a16="http://schemas.microsoft.com/office/drawing/2014/main" id="{DB93D95A-C491-43B4-B7A3-F66B465E1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605">
              <a:extLst>
                <a:ext uri="{FF2B5EF4-FFF2-40B4-BE49-F238E27FC236}">
                  <a16:creationId xmlns:a16="http://schemas.microsoft.com/office/drawing/2014/main" id="{AE4C9C4C-097E-4AC7-9901-BC04008D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Rectangle 606">
              <a:extLst>
                <a:ext uri="{FF2B5EF4-FFF2-40B4-BE49-F238E27FC236}">
                  <a16:creationId xmlns:a16="http://schemas.microsoft.com/office/drawing/2014/main" id="{27374046-9BD1-4543-B77C-DD56FC2E9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Rectangle 609">
              <a:extLst>
                <a:ext uri="{FF2B5EF4-FFF2-40B4-BE49-F238E27FC236}">
                  <a16:creationId xmlns:a16="http://schemas.microsoft.com/office/drawing/2014/main" id="{43BCD597-8560-4F8B-B807-6288C3290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: Shape 134">
              <a:extLst>
                <a:ext uri="{FF2B5EF4-FFF2-40B4-BE49-F238E27FC236}">
                  <a16:creationId xmlns:a16="http://schemas.microsoft.com/office/drawing/2014/main" id="{C21EDADE-0C6B-4242-98F7-B23E1CEE0439}"/>
                </a:ext>
              </a:extLst>
            </p:cNvPr>
            <p:cNvSpPr/>
            <p:nvPr/>
          </p:nvSpPr>
          <p:spPr>
            <a:xfrm>
              <a:off x="4970642" y="4822325"/>
              <a:ext cx="875409" cy="636807"/>
            </a:xfrm>
            <a:custGeom>
              <a:avLst/>
              <a:gdLst>
                <a:gd name="connsiteX0" fmla="*/ 25849 w 683377"/>
                <a:gd name="connsiteY0" fmla="*/ 318263 h 531515"/>
                <a:gd name="connsiteX1" fmla="*/ 445891 w 683377"/>
                <a:gd name="connsiteY1" fmla="*/ 0 h 531515"/>
                <a:gd name="connsiteX2" fmla="*/ 683377 w 683377"/>
                <a:gd name="connsiteY2" fmla="*/ 77546 h 531515"/>
                <a:gd name="connsiteX3" fmla="*/ 447507 w 683377"/>
                <a:gd name="connsiteY3" fmla="*/ 526668 h 531515"/>
                <a:gd name="connsiteX4" fmla="*/ 0 w 683377"/>
                <a:gd name="connsiteY4" fmla="*/ 531515 h 531515"/>
                <a:gd name="connsiteX5" fmla="*/ 25849 w 683377"/>
                <a:gd name="connsiteY5" fmla="*/ 318263 h 53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377" h="531515">
                  <a:moveTo>
                    <a:pt x="25849" y="318263"/>
                  </a:moveTo>
                  <a:lnTo>
                    <a:pt x="445891" y="0"/>
                  </a:lnTo>
                  <a:lnTo>
                    <a:pt x="683377" y="77546"/>
                  </a:lnTo>
                  <a:lnTo>
                    <a:pt x="447507" y="526668"/>
                  </a:lnTo>
                  <a:lnTo>
                    <a:pt x="0" y="531515"/>
                  </a:lnTo>
                  <a:lnTo>
                    <a:pt x="25849" y="318263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515">
              <a:extLst>
                <a:ext uri="{FF2B5EF4-FFF2-40B4-BE49-F238E27FC236}">
                  <a16:creationId xmlns:a16="http://schemas.microsoft.com/office/drawing/2014/main" id="{D05ECCFB-24B1-42D3-A290-83D58C412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241" y="5133711"/>
              <a:ext cx="275717" cy="16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GFP-</a:t>
              </a:r>
            </a:p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neg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55" name="Rectangle 516">
              <a:extLst>
                <a:ext uri="{FF2B5EF4-FFF2-40B4-BE49-F238E27FC236}">
                  <a16:creationId xmlns:a16="http://schemas.microsoft.com/office/drawing/2014/main" id="{561C5DCE-D4C7-4E69-90F1-F48C39173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046" y="5292839"/>
              <a:ext cx="29335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14.0%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56" name="Rectangle 515">
              <a:extLst>
                <a:ext uri="{FF2B5EF4-FFF2-40B4-BE49-F238E27FC236}">
                  <a16:creationId xmlns:a16="http://schemas.microsoft.com/office/drawing/2014/main" id="{688603F0-58FF-46FF-AB4B-F5A992EB8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912" y="4064801"/>
              <a:ext cx="249622" cy="192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Top 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457" name="Rectangle 515">
              <a:extLst>
                <a:ext uri="{FF2B5EF4-FFF2-40B4-BE49-F238E27FC236}">
                  <a16:creationId xmlns:a16="http://schemas.microsoft.com/office/drawing/2014/main" id="{8B54B869-FCB7-4B55-8F2B-621727874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9886" y="4685660"/>
              <a:ext cx="331077" cy="192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Bottom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458" name="Rectangle 693">
              <a:extLst>
                <a:ext uri="{FF2B5EF4-FFF2-40B4-BE49-F238E27FC236}">
                  <a16:creationId xmlns:a16="http://schemas.microsoft.com/office/drawing/2014/main" id="{4B64C000-99A1-4B09-8A0A-F34129729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973291" y="4581382"/>
              <a:ext cx="621688" cy="132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GFP (KRT20)</a:t>
              </a:r>
              <a:endPara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59" name="Rectangle 184">
              <a:extLst>
                <a:ext uri="{FF2B5EF4-FFF2-40B4-BE49-F238E27FC236}">
                  <a16:creationId xmlns:a16="http://schemas.microsoft.com/office/drawing/2014/main" id="{285A71E1-CA52-4011-B87A-A161F83F2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508899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" name="Rectangle 195">
              <a:extLst>
                <a:ext uri="{FF2B5EF4-FFF2-40B4-BE49-F238E27FC236}">
                  <a16:creationId xmlns:a16="http://schemas.microsoft.com/office/drawing/2014/main" id="{265BAC8C-AA6B-48C3-AC5C-1642238FC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4605826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1" name="Rectangle 206">
              <a:extLst>
                <a:ext uri="{FF2B5EF4-FFF2-40B4-BE49-F238E27FC236}">
                  <a16:creationId xmlns:a16="http://schemas.microsoft.com/office/drawing/2014/main" id="{873B4E94-FABA-4C92-B0CA-FEF57C41B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838" y="409770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2" name="Rectangle 557">
              <a:extLst>
                <a:ext uri="{FF2B5EF4-FFF2-40B4-BE49-F238E27FC236}">
                  <a16:creationId xmlns:a16="http://schemas.microsoft.com/office/drawing/2014/main" id="{974FEFF3-19D6-46C9-B6C9-ACB5130FB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751" y="5567187"/>
              <a:ext cx="466000" cy="25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SSC</a:t>
              </a:r>
              <a:endPara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63" name="Rectangle 195">
              <a:extLst>
                <a:ext uri="{FF2B5EF4-FFF2-40B4-BE49-F238E27FC236}">
                  <a16:creationId xmlns:a16="http://schemas.microsoft.com/office/drawing/2014/main" id="{27897283-D4A7-475B-B49C-E791E26EA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244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4" name="Rectangle 206">
              <a:extLst>
                <a:ext uri="{FF2B5EF4-FFF2-40B4-BE49-F238E27FC236}">
                  <a16:creationId xmlns:a16="http://schemas.microsoft.com/office/drawing/2014/main" id="{10F95A80-0D8C-4770-BEBA-DFE7C5A0F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765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00121E9E-E6F0-426B-B96A-F69E6A5B5B2B}"/>
              </a:ext>
            </a:extLst>
          </p:cNvPr>
          <p:cNvGrpSpPr/>
          <p:nvPr/>
        </p:nvGrpSpPr>
        <p:grpSpPr>
          <a:xfrm>
            <a:off x="145267" y="1288745"/>
            <a:ext cx="1326646" cy="2305675"/>
            <a:chOff x="334383" y="1499737"/>
            <a:chExt cx="1326646" cy="23056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E8BCF81-5D8E-1646-9DE7-C39E3FCC39CE}"/>
                </a:ext>
              </a:extLst>
            </p:cNvPr>
            <p:cNvGrpSpPr/>
            <p:nvPr/>
          </p:nvGrpSpPr>
          <p:grpSpPr>
            <a:xfrm>
              <a:off x="334383" y="1499737"/>
              <a:ext cx="1326646" cy="2305675"/>
              <a:chOff x="2729215" y="1369270"/>
              <a:chExt cx="2100079" cy="41826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340F3-2AED-4A41-B6E2-60D153AADD82}"/>
                  </a:ext>
                </a:extLst>
              </p:cNvPr>
              <p:cNvSpPr txBox="1"/>
              <p:nvPr/>
            </p:nvSpPr>
            <p:spPr>
              <a:xfrm>
                <a:off x="3108384" y="1369270"/>
                <a:ext cx="1194737" cy="541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Lumen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C8BFE4-5292-D243-97E3-405E7703D154}"/>
                  </a:ext>
                </a:extLst>
              </p:cNvPr>
              <p:cNvSpPr txBox="1"/>
              <p:nvPr/>
            </p:nvSpPr>
            <p:spPr>
              <a:xfrm rot="5400000">
                <a:off x="4010195" y="2904354"/>
                <a:ext cx="1165849" cy="47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Villus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76908E-29DD-8E43-A77C-1150753ACF8F}"/>
                  </a:ext>
                </a:extLst>
              </p:cNvPr>
              <p:cNvSpPr txBox="1"/>
              <p:nvPr/>
            </p:nvSpPr>
            <p:spPr>
              <a:xfrm rot="16200000">
                <a:off x="2419031" y="4709310"/>
                <a:ext cx="1151293" cy="47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Crypt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BB67E02-BA59-BD4B-8BDF-AD6C9041DE43}"/>
                  </a:ext>
                </a:extLst>
              </p:cNvPr>
              <p:cNvGrpSpPr/>
              <p:nvPr/>
            </p:nvGrpSpPr>
            <p:grpSpPr>
              <a:xfrm>
                <a:off x="2729215" y="1959275"/>
                <a:ext cx="2087673" cy="3592693"/>
                <a:chOff x="4095250" y="1304057"/>
                <a:chExt cx="1358494" cy="2330854"/>
              </a:xfrm>
            </p:grpSpPr>
            <p:sp>
              <p:nvSpPr>
                <p:cNvPr id="52" name="Freeform: Shape 61">
                  <a:extLst>
                    <a:ext uri="{FF2B5EF4-FFF2-40B4-BE49-F238E27FC236}">
                      <a16:creationId xmlns:a16="http://schemas.microsoft.com/office/drawing/2014/main" id="{4190252C-96E4-5344-BB5D-A5BF9D391E8B}"/>
                    </a:ext>
                  </a:extLst>
                </p:cNvPr>
                <p:cNvSpPr/>
                <p:nvPr/>
              </p:nvSpPr>
              <p:spPr>
                <a:xfrm>
                  <a:off x="4269113" y="1304057"/>
                  <a:ext cx="1010767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3" name="Freeform: Shape 62">
                  <a:extLst>
                    <a:ext uri="{FF2B5EF4-FFF2-40B4-BE49-F238E27FC236}">
                      <a16:creationId xmlns:a16="http://schemas.microsoft.com/office/drawing/2014/main" id="{FF2C36DB-1BF1-C945-9CAC-947A8F4E4216}"/>
                    </a:ext>
                  </a:extLst>
                </p:cNvPr>
                <p:cNvSpPr/>
                <p:nvPr/>
              </p:nvSpPr>
              <p:spPr>
                <a:xfrm>
                  <a:off x="4095250" y="1502609"/>
                  <a:ext cx="1358494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233D92D-32FB-9345-984B-B6BE20DBB686}"/>
                    </a:ext>
                  </a:extLst>
                </p:cNvPr>
                <p:cNvCxnSpPr>
                  <a:cxnSpLocks/>
                  <a:stCxn id="52" idx="3"/>
                  <a:endCxn id="53" idx="3"/>
                </p:cNvCxnSpPr>
                <p:nvPr/>
              </p:nvCxnSpPr>
              <p:spPr>
                <a:xfrm>
                  <a:off x="4780126" y="3404398"/>
                  <a:ext cx="1937" cy="19855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60209DC-332B-C149-AA81-2CB8D27BE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382" y="3414140"/>
                  <a:ext cx="26060" cy="2207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55E69DD-BC7E-9644-A2D7-18C750E88D6F}"/>
                    </a:ext>
                  </a:extLst>
                </p:cNvPr>
                <p:cNvCxnSpPr>
                  <a:cxnSpLocks/>
                  <a:endCxn id="53" idx="4"/>
                </p:cNvCxnSpPr>
                <p:nvPr/>
              </p:nvCxnSpPr>
              <p:spPr>
                <a:xfrm>
                  <a:off x="4988910" y="3338229"/>
                  <a:ext cx="136559" cy="2072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C9640BF-AB23-7149-A153-E9CB01744B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8765" y="3132445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7108064-27DD-364F-B211-43B08A80C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25715" y="3338229"/>
                  <a:ext cx="59690" cy="1476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D3498E1B-BDD0-6842-9CFF-433D635C9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2506" y="3266896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37B8D6A-A687-9140-BDC0-1D0ECEE3D2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83520" y="3112835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F026553-A3BC-F141-8C33-7AC759D96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58826" y="2986471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0D0C2BDA-B3D3-1D4C-926C-0A6875D47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39774" y="283407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E138B54B-72F2-3448-BB87-F01E390B50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9771" y="2687313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C1C73E4-C5C6-424B-B745-44FF871B7B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6337" y="254433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91AC8FC4-C0AE-2942-A62E-F69271953F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4" y="2428398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139DB81-FB83-264F-9C32-E6BD8D1D9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3172" y="3009399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E3513E8-223F-E543-B7A4-542CDDAA8C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5327" y="2894730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11A10F9-00C8-5945-9B63-D4999CAE7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752431"/>
                  <a:ext cx="107291" cy="49753"/>
                </a:xfrm>
                <a:prstGeom prst="line">
                  <a:avLst/>
                </a:prstGeom>
                <a:ln>
                  <a:solidFill>
                    <a:srgbClr val="FF9B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0CFBA6E-14E3-794E-9009-0E363BF51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575856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6FF01D7-3153-814F-84F6-A037B9AE6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490" y="2464738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57FAD94-6642-514C-BA01-78D74CD1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4853" y="2304357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739D9A-C6DA-0E4E-8F2F-128D224E7F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291" y="2175245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29E70E9-EF36-BA49-8337-C628CAB500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2070425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A6BD546-6885-8F44-AAF0-95C68950D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5" y="2257425"/>
                  <a:ext cx="88513" cy="439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554812F-68CB-D143-9FE8-E2FA165F0E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13810" y="2138363"/>
                  <a:ext cx="91515" cy="481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C0672FD-E838-854B-8523-365393DA3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95788" y="1988015"/>
                  <a:ext cx="102257" cy="646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4616505-F156-0A42-B546-ABFF17F27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5788" y="1871663"/>
                  <a:ext cx="109537" cy="341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9908EE4-78EC-6044-B404-05B8B9177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1898889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0E0C4CC-3D76-0746-A678-8F355FD74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49136" y="1651006"/>
                  <a:ext cx="121497" cy="22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A86A66E-F197-6748-86D2-6B3D5307A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6825" y="1433513"/>
                  <a:ext cx="104775" cy="152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812EE018-1A8E-934F-9AF9-D0DB798D4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5817" y="1669206"/>
                  <a:ext cx="115643" cy="5542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02B8F262-6092-6342-85F3-19E76B9757D2}"/>
                    </a:ext>
                  </a:extLst>
                </p:cNvPr>
                <p:cNvCxnSpPr>
                  <a:cxnSpLocks/>
                  <a:stCxn id="52" idx="1"/>
                </p:cNvCxnSpPr>
                <p:nvPr/>
              </p:nvCxnSpPr>
              <p:spPr>
                <a:xfrm flipH="1">
                  <a:off x="4314130" y="1452454"/>
                  <a:ext cx="150370" cy="1055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Freeform: Shape 97">
                <a:extLst>
                  <a:ext uri="{FF2B5EF4-FFF2-40B4-BE49-F238E27FC236}">
                    <a16:creationId xmlns:a16="http://schemas.microsoft.com/office/drawing/2014/main" id="{E0988F5C-9A2A-1D40-9B4F-BEDE81958166}"/>
                  </a:ext>
                </a:extLst>
              </p:cNvPr>
              <p:cNvSpPr/>
              <p:nvPr/>
            </p:nvSpPr>
            <p:spPr>
              <a:xfrm>
                <a:off x="3334347" y="4752911"/>
                <a:ext cx="228891" cy="322568"/>
              </a:xfrm>
              <a:custGeom>
                <a:avLst/>
                <a:gdLst>
                  <a:gd name="connsiteX0" fmla="*/ 96154 w 148944"/>
                  <a:gd name="connsiteY0" fmla="*/ 0 h 209275"/>
                  <a:gd name="connsiteX1" fmla="*/ 0 w 148944"/>
                  <a:gd name="connsiteY1" fmla="*/ 62217 h 209275"/>
                  <a:gd name="connsiteX2" fmla="*/ 43364 w 148944"/>
                  <a:gd name="connsiteY2" fmla="*/ 209275 h 209275"/>
                  <a:gd name="connsiteX3" fmla="*/ 148944 w 148944"/>
                  <a:gd name="connsiteY3" fmla="*/ 141403 h 209275"/>
                  <a:gd name="connsiteX4" fmla="*/ 96154 w 148944"/>
                  <a:gd name="connsiteY4" fmla="*/ 0 h 2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944" h="209275">
                    <a:moveTo>
                      <a:pt x="96154" y="0"/>
                    </a:moveTo>
                    <a:lnTo>
                      <a:pt x="0" y="62217"/>
                    </a:lnTo>
                    <a:lnTo>
                      <a:pt x="43364" y="209275"/>
                    </a:lnTo>
                    <a:lnTo>
                      <a:pt x="148944" y="141403"/>
                    </a:lnTo>
                    <a:lnTo>
                      <a:pt x="96154" y="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20" name="Freeform: Shape 98">
                <a:extLst>
                  <a:ext uri="{FF2B5EF4-FFF2-40B4-BE49-F238E27FC236}">
                    <a16:creationId xmlns:a16="http://schemas.microsoft.com/office/drawing/2014/main" id="{D4902703-CE90-5F45-97D6-2C67196491DF}"/>
                  </a:ext>
                </a:extLst>
              </p:cNvPr>
              <p:cNvSpPr/>
              <p:nvPr/>
            </p:nvSpPr>
            <p:spPr>
              <a:xfrm>
                <a:off x="4110716" y="4785991"/>
                <a:ext cx="231105" cy="329072"/>
              </a:xfrm>
              <a:custGeom>
                <a:avLst/>
                <a:gdLst>
                  <a:gd name="connsiteX0" fmla="*/ 52366 w 150385"/>
                  <a:gd name="connsiteY0" fmla="*/ 0 h 213494"/>
                  <a:gd name="connsiteX1" fmla="*/ 0 w 150385"/>
                  <a:gd name="connsiteY1" fmla="*/ 194696 h 213494"/>
                  <a:gd name="connsiteX2" fmla="*/ 124874 w 150385"/>
                  <a:gd name="connsiteY2" fmla="*/ 213494 h 213494"/>
                  <a:gd name="connsiteX3" fmla="*/ 150385 w 150385"/>
                  <a:gd name="connsiteY3" fmla="*/ 44310 h 213494"/>
                  <a:gd name="connsiteX4" fmla="*/ 52366 w 150385"/>
                  <a:gd name="connsiteY4" fmla="*/ 0 h 213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385" h="213494">
                    <a:moveTo>
                      <a:pt x="52366" y="0"/>
                    </a:moveTo>
                    <a:lnTo>
                      <a:pt x="0" y="194696"/>
                    </a:lnTo>
                    <a:lnTo>
                      <a:pt x="124874" y="213494"/>
                    </a:lnTo>
                    <a:lnTo>
                      <a:pt x="150385" y="44310"/>
                    </a:lnTo>
                    <a:lnTo>
                      <a:pt x="52366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21" name="Freeform: Shape 99">
                <a:extLst>
                  <a:ext uri="{FF2B5EF4-FFF2-40B4-BE49-F238E27FC236}">
                    <a16:creationId xmlns:a16="http://schemas.microsoft.com/office/drawing/2014/main" id="{52B4727B-3E8E-164A-B14F-080E40CC6609}"/>
                  </a:ext>
                </a:extLst>
              </p:cNvPr>
              <p:cNvSpPr/>
              <p:nvPr/>
            </p:nvSpPr>
            <p:spPr>
              <a:xfrm>
                <a:off x="3089308" y="2196875"/>
                <a:ext cx="233169" cy="403578"/>
              </a:xfrm>
              <a:custGeom>
                <a:avLst/>
                <a:gdLst>
                  <a:gd name="connsiteX0" fmla="*/ 0 w 151728"/>
                  <a:gd name="connsiteY0" fmla="*/ 99362 h 261833"/>
                  <a:gd name="connsiteX1" fmla="*/ 134273 w 151728"/>
                  <a:gd name="connsiteY1" fmla="*/ 0 h 261833"/>
                  <a:gd name="connsiteX2" fmla="*/ 151728 w 151728"/>
                  <a:gd name="connsiteY2" fmla="*/ 208124 h 261833"/>
                  <a:gd name="connsiteX3" fmla="*/ 41624 w 151728"/>
                  <a:gd name="connsiteY3" fmla="*/ 261833 h 261833"/>
                  <a:gd name="connsiteX4" fmla="*/ 0 w 151728"/>
                  <a:gd name="connsiteY4" fmla="*/ 99362 h 261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28" h="261833">
                    <a:moveTo>
                      <a:pt x="0" y="99362"/>
                    </a:moveTo>
                    <a:lnTo>
                      <a:pt x="134273" y="0"/>
                    </a:lnTo>
                    <a:lnTo>
                      <a:pt x="151728" y="208124"/>
                    </a:lnTo>
                    <a:lnTo>
                      <a:pt x="41624" y="261833"/>
                    </a:lnTo>
                    <a:lnTo>
                      <a:pt x="0" y="99362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Freeform: Shape 100">
                <a:extLst>
                  <a:ext uri="{FF2B5EF4-FFF2-40B4-BE49-F238E27FC236}">
                    <a16:creationId xmlns:a16="http://schemas.microsoft.com/office/drawing/2014/main" id="{A19943A2-4E3E-0046-BA72-589E2019803E}"/>
                  </a:ext>
                </a:extLst>
              </p:cNvPr>
              <p:cNvSpPr/>
              <p:nvPr/>
            </p:nvSpPr>
            <p:spPr>
              <a:xfrm>
                <a:off x="3155338" y="2532159"/>
                <a:ext cx="190867" cy="347697"/>
              </a:xfrm>
              <a:custGeom>
                <a:avLst/>
                <a:gdLst>
                  <a:gd name="connsiteX0" fmla="*/ 0 w 127559"/>
                  <a:gd name="connsiteY0" fmla="*/ 55052 h 225578"/>
                  <a:gd name="connsiteX1" fmla="*/ 116818 w 127559"/>
                  <a:gd name="connsiteY1" fmla="*/ 0 h 225578"/>
                  <a:gd name="connsiteX2" fmla="*/ 127559 w 127559"/>
                  <a:gd name="connsiteY2" fmla="*/ 194696 h 225578"/>
                  <a:gd name="connsiteX3" fmla="*/ 18798 w 127559"/>
                  <a:gd name="connsiteY3" fmla="*/ 225578 h 225578"/>
                  <a:gd name="connsiteX4" fmla="*/ 0 w 127559"/>
                  <a:gd name="connsiteY4" fmla="*/ 55052 h 225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59" h="225578">
                    <a:moveTo>
                      <a:pt x="0" y="55052"/>
                    </a:moveTo>
                    <a:lnTo>
                      <a:pt x="116818" y="0"/>
                    </a:lnTo>
                    <a:lnTo>
                      <a:pt x="127559" y="194696"/>
                    </a:lnTo>
                    <a:lnTo>
                      <a:pt x="18798" y="225578"/>
                    </a:lnTo>
                    <a:lnTo>
                      <a:pt x="0" y="55052"/>
                    </a:lnTo>
                    <a:close/>
                  </a:path>
                </a:pathLst>
              </a:custGeom>
              <a:solidFill>
                <a:srgbClr val="27C9EB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Freeform: Shape 101">
                <a:extLst>
                  <a:ext uri="{FF2B5EF4-FFF2-40B4-BE49-F238E27FC236}">
                    <a16:creationId xmlns:a16="http://schemas.microsoft.com/office/drawing/2014/main" id="{F0FB1D12-AACB-6445-806A-C9A8413F3C55}"/>
                  </a:ext>
                </a:extLst>
              </p:cNvPr>
              <p:cNvSpPr/>
              <p:nvPr/>
            </p:nvSpPr>
            <p:spPr>
              <a:xfrm>
                <a:off x="3194544" y="2840534"/>
                <a:ext cx="154759" cy="262843"/>
              </a:xfrm>
              <a:custGeom>
                <a:avLst/>
                <a:gdLst>
                  <a:gd name="connsiteX0" fmla="*/ 0 w 100705"/>
                  <a:gd name="connsiteY0" fmla="*/ 40282 h 170526"/>
                  <a:gd name="connsiteX1" fmla="*/ 4028 w 100705"/>
                  <a:gd name="connsiteY1" fmla="*/ 170526 h 170526"/>
                  <a:gd name="connsiteX2" fmla="*/ 100705 w 100705"/>
                  <a:gd name="connsiteY2" fmla="*/ 110104 h 170526"/>
                  <a:gd name="connsiteX3" fmla="*/ 98019 w 100705"/>
                  <a:gd name="connsiteY3" fmla="*/ 0 h 170526"/>
                  <a:gd name="connsiteX4" fmla="*/ 0 w 100705"/>
                  <a:gd name="connsiteY4" fmla="*/ 40282 h 17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5" h="170526">
                    <a:moveTo>
                      <a:pt x="0" y="40282"/>
                    </a:moveTo>
                    <a:lnTo>
                      <a:pt x="4028" y="170526"/>
                    </a:lnTo>
                    <a:lnTo>
                      <a:pt x="100705" y="110104"/>
                    </a:lnTo>
                    <a:cubicBezTo>
                      <a:pt x="99810" y="73403"/>
                      <a:pt x="98914" y="36701"/>
                      <a:pt x="98019" y="0"/>
                    </a:cubicBezTo>
                    <a:lnTo>
                      <a:pt x="0" y="40282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" name="Freeform: Shape 102">
                <a:extLst>
                  <a:ext uri="{FF2B5EF4-FFF2-40B4-BE49-F238E27FC236}">
                    <a16:creationId xmlns:a16="http://schemas.microsoft.com/office/drawing/2014/main" id="{CDBD8BDB-AEC5-614B-AE6A-304933D6D262}"/>
                  </a:ext>
                </a:extLst>
              </p:cNvPr>
              <p:cNvSpPr/>
              <p:nvPr/>
            </p:nvSpPr>
            <p:spPr>
              <a:xfrm>
                <a:off x="3202799" y="3020591"/>
                <a:ext cx="158886" cy="300097"/>
              </a:xfrm>
              <a:custGeom>
                <a:avLst/>
                <a:gdLst>
                  <a:gd name="connsiteX0" fmla="*/ 0 w 103390"/>
                  <a:gd name="connsiteY0" fmla="*/ 63109 h 194696"/>
                  <a:gd name="connsiteX1" fmla="*/ 5371 w 103390"/>
                  <a:gd name="connsiteY1" fmla="*/ 194696 h 194696"/>
                  <a:gd name="connsiteX2" fmla="*/ 103390 w 103390"/>
                  <a:gd name="connsiteY2" fmla="*/ 139644 h 194696"/>
                  <a:gd name="connsiteX3" fmla="*/ 92648 w 103390"/>
                  <a:gd name="connsiteY3" fmla="*/ 0 h 194696"/>
                  <a:gd name="connsiteX4" fmla="*/ 0 w 103390"/>
                  <a:gd name="connsiteY4" fmla="*/ 63109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390" h="194696">
                    <a:moveTo>
                      <a:pt x="0" y="63109"/>
                    </a:moveTo>
                    <a:lnTo>
                      <a:pt x="5371" y="194696"/>
                    </a:lnTo>
                    <a:lnTo>
                      <a:pt x="103390" y="139644"/>
                    </a:lnTo>
                    <a:lnTo>
                      <a:pt x="92648" y="0"/>
                    </a:lnTo>
                    <a:lnTo>
                      <a:pt x="0" y="63109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" name="Freeform: Shape 103">
                <a:extLst>
                  <a:ext uri="{FF2B5EF4-FFF2-40B4-BE49-F238E27FC236}">
                    <a16:creationId xmlns:a16="http://schemas.microsoft.com/office/drawing/2014/main" id="{9585EDF6-0F0C-1C4D-9428-C0A704587796}"/>
                  </a:ext>
                </a:extLst>
              </p:cNvPr>
              <p:cNvSpPr/>
              <p:nvPr/>
            </p:nvSpPr>
            <p:spPr>
              <a:xfrm>
                <a:off x="3211054" y="3254460"/>
                <a:ext cx="156821" cy="246286"/>
              </a:xfrm>
              <a:custGeom>
                <a:avLst/>
                <a:gdLst>
                  <a:gd name="connsiteX0" fmla="*/ 0 w 102047"/>
                  <a:gd name="connsiteY0" fmla="*/ 52366 h 159785"/>
                  <a:gd name="connsiteX1" fmla="*/ 8056 w 102047"/>
                  <a:gd name="connsiteY1" fmla="*/ 159785 h 159785"/>
                  <a:gd name="connsiteX2" fmla="*/ 102047 w 102047"/>
                  <a:gd name="connsiteY2" fmla="*/ 106076 h 159785"/>
                  <a:gd name="connsiteX3" fmla="*/ 91305 w 102047"/>
                  <a:gd name="connsiteY3" fmla="*/ 0 h 159785"/>
                  <a:gd name="connsiteX4" fmla="*/ 0 w 102047"/>
                  <a:gd name="connsiteY4" fmla="*/ 52366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7" h="159785">
                    <a:moveTo>
                      <a:pt x="0" y="52366"/>
                    </a:moveTo>
                    <a:lnTo>
                      <a:pt x="8056" y="159785"/>
                    </a:lnTo>
                    <a:lnTo>
                      <a:pt x="102047" y="106076"/>
                    </a:lnTo>
                    <a:lnTo>
                      <a:pt x="91305" y="0"/>
                    </a:lnTo>
                    <a:lnTo>
                      <a:pt x="0" y="52366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Freeform: Shape 104">
                <a:extLst>
                  <a:ext uri="{FF2B5EF4-FFF2-40B4-BE49-F238E27FC236}">
                    <a16:creationId xmlns:a16="http://schemas.microsoft.com/office/drawing/2014/main" id="{E916D70E-2F75-8540-8BF9-4763551AB68E}"/>
                  </a:ext>
                </a:extLst>
              </p:cNvPr>
              <p:cNvSpPr/>
              <p:nvPr/>
            </p:nvSpPr>
            <p:spPr>
              <a:xfrm>
                <a:off x="3219309" y="3430379"/>
                <a:ext cx="152695" cy="368396"/>
              </a:xfrm>
              <a:custGeom>
                <a:avLst/>
                <a:gdLst>
                  <a:gd name="connsiteX0" fmla="*/ 0 w 99362"/>
                  <a:gd name="connsiteY0" fmla="*/ 53709 h 239006"/>
                  <a:gd name="connsiteX1" fmla="*/ 8056 w 99362"/>
                  <a:gd name="connsiteY1" fmla="*/ 239006 h 239006"/>
                  <a:gd name="connsiteX2" fmla="*/ 99362 w 99362"/>
                  <a:gd name="connsiteY2" fmla="*/ 174555 h 239006"/>
                  <a:gd name="connsiteX3" fmla="*/ 91305 w 99362"/>
                  <a:gd name="connsiteY3" fmla="*/ 0 h 239006"/>
                  <a:gd name="connsiteX4" fmla="*/ 0 w 99362"/>
                  <a:gd name="connsiteY4" fmla="*/ 53709 h 23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62" h="239006">
                    <a:moveTo>
                      <a:pt x="0" y="53709"/>
                    </a:moveTo>
                    <a:lnTo>
                      <a:pt x="8056" y="239006"/>
                    </a:lnTo>
                    <a:lnTo>
                      <a:pt x="99362" y="174555"/>
                    </a:lnTo>
                    <a:lnTo>
                      <a:pt x="91305" y="0"/>
                    </a:lnTo>
                    <a:lnTo>
                      <a:pt x="0" y="53709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" name="Freeform: Shape 105">
                <a:extLst>
                  <a:ext uri="{FF2B5EF4-FFF2-40B4-BE49-F238E27FC236}">
                    <a16:creationId xmlns:a16="http://schemas.microsoft.com/office/drawing/2014/main" id="{B9142823-7164-F04D-B399-D954F83B653A}"/>
                  </a:ext>
                </a:extLst>
              </p:cNvPr>
              <p:cNvSpPr/>
              <p:nvPr/>
            </p:nvSpPr>
            <p:spPr>
              <a:xfrm>
                <a:off x="3235815" y="3711849"/>
                <a:ext cx="146087" cy="252496"/>
              </a:xfrm>
              <a:custGeom>
                <a:avLst/>
                <a:gdLst>
                  <a:gd name="connsiteX0" fmla="*/ 0 w 85935"/>
                  <a:gd name="connsiteY0" fmla="*/ 56395 h 163814"/>
                  <a:gd name="connsiteX1" fmla="*/ 4029 w 85935"/>
                  <a:gd name="connsiteY1" fmla="*/ 163814 h 163814"/>
                  <a:gd name="connsiteX2" fmla="*/ 85935 w 85935"/>
                  <a:gd name="connsiteY2" fmla="*/ 100705 h 163814"/>
                  <a:gd name="connsiteX3" fmla="*/ 84593 w 85935"/>
                  <a:gd name="connsiteY3" fmla="*/ 0 h 163814"/>
                  <a:gd name="connsiteX4" fmla="*/ 0 w 85935"/>
                  <a:gd name="connsiteY4" fmla="*/ 56395 h 16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35" h="163814">
                    <a:moveTo>
                      <a:pt x="0" y="56395"/>
                    </a:moveTo>
                    <a:lnTo>
                      <a:pt x="4029" y="163814"/>
                    </a:lnTo>
                    <a:lnTo>
                      <a:pt x="85935" y="100705"/>
                    </a:lnTo>
                    <a:cubicBezTo>
                      <a:pt x="85488" y="67137"/>
                      <a:pt x="85040" y="33568"/>
                      <a:pt x="84593" y="0"/>
                    </a:cubicBezTo>
                    <a:lnTo>
                      <a:pt x="0" y="5639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Freeform: Shape 106">
                <a:extLst>
                  <a:ext uri="{FF2B5EF4-FFF2-40B4-BE49-F238E27FC236}">
                    <a16:creationId xmlns:a16="http://schemas.microsoft.com/office/drawing/2014/main" id="{4B1B55AA-ABE7-ED43-8A30-B085C08A18BC}"/>
                  </a:ext>
                </a:extLst>
              </p:cNvPr>
              <p:cNvSpPr/>
              <p:nvPr/>
            </p:nvSpPr>
            <p:spPr>
              <a:xfrm>
                <a:off x="3247917" y="3879491"/>
                <a:ext cx="142831" cy="308375"/>
              </a:xfrm>
              <a:custGeom>
                <a:avLst/>
                <a:gdLst>
                  <a:gd name="connsiteX0" fmla="*/ 9581 w 94173"/>
                  <a:gd name="connsiteY0" fmla="*/ 200067 h 200067"/>
                  <a:gd name="connsiteX1" fmla="*/ 94173 w 94173"/>
                  <a:gd name="connsiteY1" fmla="*/ 138301 h 200067"/>
                  <a:gd name="connsiteX2" fmla="*/ 91488 w 94173"/>
                  <a:gd name="connsiteY2" fmla="*/ 0 h 200067"/>
                  <a:gd name="connsiteX3" fmla="*/ 182 w 94173"/>
                  <a:gd name="connsiteY3" fmla="*/ 63108 h 200067"/>
                  <a:gd name="connsiteX4" fmla="*/ 9581 w 94173"/>
                  <a:gd name="connsiteY4" fmla="*/ 200067 h 20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73" h="200067">
                    <a:moveTo>
                      <a:pt x="9581" y="200067"/>
                    </a:moveTo>
                    <a:lnTo>
                      <a:pt x="94173" y="138301"/>
                    </a:lnTo>
                    <a:lnTo>
                      <a:pt x="91488" y="0"/>
                    </a:lnTo>
                    <a:lnTo>
                      <a:pt x="182" y="63108"/>
                    </a:lnTo>
                    <a:cubicBezTo>
                      <a:pt x="-266" y="100257"/>
                      <a:pt x="-713" y="137406"/>
                      <a:pt x="9581" y="200067"/>
                    </a:cubicBezTo>
                    <a:close/>
                  </a:path>
                </a:pathLst>
              </a:custGeom>
              <a:solidFill>
                <a:srgbClr val="FF9B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Freeform: Shape 107">
                <a:extLst>
                  <a:ext uri="{FF2B5EF4-FFF2-40B4-BE49-F238E27FC236}">
                    <a16:creationId xmlns:a16="http://schemas.microsoft.com/office/drawing/2014/main" id="{43992D20-7472-5F4E-BB53-0FB67A1DEAE5}"/>
                  </a:ext>
                </a:extLst>
              </p:cNvPr>
              <p:cNvSpPr/>
              <p:nvPr/>
            </p:nvSpPr>
            <p:spPr>
              <a:xfrm>
                <a:off x="4203576" y="2159623"/>
                <a:ext cx="196029" cy="358048"/>
              </a:xfrm>
              <a:custGeom>
                <a:avLst/>
                <a:gdLst>
                  <a:gd name="connsiteX0" fmla="*/ 21484 w 127560"/>
                  <a:gd name="connsiteY0" fmla="*/ 0 h 232293"/>
                  <a:gd name="connsiteX1" fmla="*/ 0 w 127560"/>
                  <a:gd name="connsiteY1" fmla="*/ 232293 h 232293"/>
                  <a:gd name="connsiteX2" fmla="*/ 108762 w 127560"/>
                  <a:gd name="connsiteY2" fmla="*/ 210809 h 232293"/>
                  <a:gd name="connsiteX3" fmla="*/ 127560 w 127560"/>
                  <a:gd name="connsiteY3" fmla="*/ 143672 h 232293"/>
                  <a:gd name="connsiteX4" fmla="*/ 21484 w 127560"/>
                  <a:gd name="connsiteY4" fmla="*/ 0 h 23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60" h="232293">
                    <a:moveTo>
                      <a:pt x="21484" y="0"/>
                    </a:moveTo>
                    <a:lnTo>
                      <a:pt x="0" y="232293"/>
                    </a:lnTo>
                    <a:lnTo>
                      <a:pt x="108762" y="210809"/>
                    </a:lnTo>
                    <a:lnTo>
                      <a:pt x="127560" y="143672"/>
                    </a:lnTo>
                    <a:lnTo>
                      <a:pt x="21484" y="0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" name="Freeform: Shape 108">
                <a:extLst>
                  <a:ext uri="{FF2B5EF4-FFF2-40B4-BE49-F238E27FC236}">
                    <a16:creationId xmlns:a16="http://schemas.microsoft.com/office/drawing/2014/main" id="{C9C061FF-399A-FE46-9E72-679D2856E817}"/>
                  </a:ext>
                </a:extLst>
              </p:cNvPr>
              <p:cNvSpPr/>
              <p:nvPr/>
            </p:nvSpPr>
            <p:spPr>
              <a:xfrm>
                <a:off x="4203575" y="2503182"/>
                <a:ext cx="156823" cy="374606"/>
              </a:xfrm>
              <a:custGeom>
                <a:avLst/>
                <a:gdLst>
                  <a:gd name="connsiteX0" fmla="*/ 2686 w 102048"/>
                  <a:gd name="connsiteY0" fmla="*/ 17456 h 243035"/>
                  <a:gd name="connsiteX1" fmla="*/ 0 w 102048"/>
                  <a:gd name="connsiteY1" fmla="*/ 239007 h 243035"/>
                  <a:gd name="connsiteX2" fmla="*/ 87278 w 102048"/>
                  <a:gd name="connsiteY2" fmla="*/ 243035 h 243035"/>
                  <a:gd name="connsiteX3" fmla="*/ 102048 w 102048"/>
                  <a:gd name="connsiteY3" fmla="*/ 0 h 243035"/>
                  <a:gd name="connsiteX4" fmla="*/ 2686 w 102048"/>
                  <a:gd name="connsiteY4" fmla="*/ 17456 h 24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8" h="243035">
                    <a:moveTo>
                      <a:pt x="2686" y="17456"/>
                    </a:moveTo>
                    <a:cubicBezTo>
                      <a:pt x="1791" y="91306"/>
                      <a:pt x="895" y="165157"/>
                      <a:pt x="0" y="239007"/>
                    </a:cubicBezTo>
                    <a:lnTo>
                      <a:pt x="87278" y="243035"/>
                    </a:lnTo>
                    <a:lnTo>
                      <a:pt x="102048" y="0"/>
                    </a:lnTo>
                    <a:lnTo>
                      <a:pt x="2686" y="17456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Freeform: Shape 109">
                <a:extLst>
                  <a:ext uri="{FF2B5EF4-FFF2-40B4-BE49-F238E27FC236}">
                    <a16:creationId xmlns:a16="http://schemas.microsoft.com/office/drawing/2014/main" id="{302EC29C-3188-8F46-B58D-28415C5F5066}"/>
                  </a:ext>
                </a:extLst>
              </p:cNvPr>
              <p:cNvSpPr/>
              <p:nvPr/>
            </p:nvSpPr>
            <p:spPr>
              <a:xfrm>
                <a:off x="4199448" y="2881926"/>
                <a:ext cx="138251" cy="266985"/>
              </a:xfrm>
              <a:custGeom>
                <a:avLst/>
                <a:gdLst>
                  <a:gd name="connsiteX0" fmla="*/ 0 w 89963"/>
                  <a:gd name="connsiteY0" fmla="*/ 0 h 173213"/>
                  <a:gd name="connsiteX1" fmla="*/ 5371 w 89963"/>
                  <a:gd name="connsiteY1" fmla="*/ 159785 h 173213"/>
                  <a:gd name="connsiteX2" fmla="*/ 89963 w 89963"/>
                  <a:gd name="connsiteY2" fmla="*/ 173213 h 173213"/>
                  <a:gd name="connsiteX3" fmla="*/ 88620 w 89963"/>
                  <a:gd name="connsiteY3" fmla="*/ 4028 h 173213"/>
                  <a:gd name="connsiteX4" fmla="*/ 0 w 89963"/>
                  <a:gd name="connsiteY4" fmla="*/ 0 h 17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73213">
                    <a:moveTo>
                      <a:pt x="0" y="0"/>
                    </a:moveTo>
                    <a:lnTo>
                      <a:pt x="5371" y="159785"/>
                    </a:lnTo>
                    <a:lnTo>
                      <a:pt x="89963" y="173213"/>
                    </a:lnTo>
                    <a:cubicBezTo>
                      <a:pt x="89515" y="116818"/>
                      <a:pt x="89068" y="60423"/>
                      <a:pt x="88620" y="40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Freeform: Shape 110">
                <a:extLst>
                  <a:ext uri="{FF2B5EF4-FFF2-40B4-BE49-F238E27FC236}">
                    <a16:creationId xmlns:a16="http://schemas.microsoft.com/office/drawing/2014/main" id="{29F7D671-01EB-3D45-8A52-1AA6155E8E55}"/>
                  </a:ext>
                </a:extLst>
              </p:cNvPr>
              <p:cNvSpPr/>
              <p:nvPr/>
            </p:nvSpPr>
            <p:spPr>
              <a:xfrm>
                <a:off x="4203575" y="3148909"/>
                <a:ext cx="138251" cy="227659"/>
              </a:xfrm>
              <a:custGeom>
                <a:avLst/>
                <a:gdLst>
                  <a:gd name="connsiteX0" fmla="*/ 0 w 89963"/>
                  <a:gd name="connsiteY0" fmla="*/ 0 h 147700"/>
                  <a:gd name="connsiteX1" fmla="*/ 2686 w 89963"/>
                  <a:gd name="connsiteY1" fmla="*/ 99362 h 147700"/>
                  <a:gd name="connsiteX2" fmla="*/ 89963 w 89963"/>
                  <a:gd name="connsiteY2" fmla="*/ 147700 h 147700"/>
                  <a:gd name="connsiteX3" fmla="*/ 83250 w 89963"/>
                  <a:gd name="connsiteY3" fmla="*/ 8056 h 147700"/>
                  <a:gd name="connsiteX4" fmla="*/ 0 w 89963"/>
                  <a:gd name="connsiteY4" fmla="*/ 0 h 1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47700">
                    <a:moveTo>
                      <a:pt x="0" y="0"/>
                    </a:moveTo>
                    <a:cubicBezTo>
                      <a:pt x="895" y="33121"/>
                      <a:pt x="1791" y="66241"/>
                      <a:pt x="2686" y="99362"/>
                    </a:cubicBezTo>
                    <a:lnTo>
                      <a:pt x="89963" y="147700"/>
                    </a:lnTo>
                    <a:lnTo>
                      <a:pt x="83250" y="80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Freeform: Shape 111">
                <a:extLst>
                  <a:ext uri="{FF2B5EF4-FFF2-40B4-BE49-F238E27FC236}">
                    <a16:creationId xmlns:a16="http://schemas.microsoft.com/office/drawing/2014/main" id="{075F9882-1774-3B48-A5D3-A977432A12CF}"/>
                  </a:ext>
                </a:extLst>
              </p:cNvPr>
              <p:cNvSpPr/>
              <p:nvPr/>
            </p:nvSpPr>
            <p:spPr>
              <a:xfrm>
                <a:off x="4209766" y="3306201"/>
                <a:ext cx="125871" cy="246286"/>
              </a:xfrm>
              <a:custGeom>
                <a:avLst/>
                <a:gdLst>
                  <a:gd name="connsiteX0" fmla="*/ 0 w 81906"/>
                  <a:gd name="connsiteY0" fmla="*/ 0 h 159785"/>
                  <a:gd name="connsiteX1" fmla="*/ 2685 w 81906"/>
                  <a:gd name="connsiteY1" fmla="*/ 118160 h 159785"/>
                  <a:gd name="connsiteX2" fmla="*/ 81906 w 81906"/>
                  <a:gd name="connsiteY2" fmla="*/ 159785 h 159785"/>
                  <a:gd name="connsiteX3" fmla="*/ 80564 w 81906"/>
                  <a:gd name="connsiteY3" fmla="*/ 44310 h 159785"/>
                  <a:gd name="connsiteX4" fmla="*/ 0 w 81906"/>
                  <a:gd name="connsiteY4" fmla="*/ 0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06" h="159785">
                    <a:moveTo>
                      <a:pt x="0" y="0"/>
                    </a:moveTo>
                    <a:lnTo>
                      <a:pt x="2685" y="118160"/>
                    </a:lnTo>
                    <a:lnTo>
                      <a:pt x="81906" y="159785"/>
                    </a:lnTo>
                    <a:cubicBezTo>
                      <a:pt x="81459" y="121293"/>
                      <a:pt x="81011" y="82802"/>
                      <a:pt x="80564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Freeform: Shape 112">
                <a:extLst>
                  <a:ext uri="{FF2B5EF4-FFF2-40B4-BE49-F238E27FC236}">
                    <a16:creationId xmlns:a16="http://schemas.microsoft.com/office/drawing/2014/main" id="{336BF157-00F4-0041-9140-69659334E795}"/>
                  </a:ext>
                </a:extLst>
              </p:cNvPr>
              <p:cNvSpPr/>
              <p:nvPr/>
            </p:nvSpPr>
            <p:spPr>
              <a:xfrm>
                <a:off x="4207701" y="3513161"/>
                <a:ext cx="134124" cy="300097"/>
              </a:xfrm>
              <a:custGeom>
                <a:avLst/>
                <a:gdLst>
                  <a:gd name="connsiteX0" fmla="*/ 0 w 87277"/>
                  <a:gd name="connsiteY0" fmla="*/ 0 h 194696"/>
                  <a:gd name="connsiteX1" fmla="*/ 1343 w 87277"/>
                  <a:gd name="connsiteY1" fmla="*/ 149043 h 194696"/>
                  <a:gd name="connsiteX2" fmla="*/ 87277 w 87277"/>
                  <a:gd name="connsiteY2" fmla="*/ 194696 h 194696"/>
                  <a:gd name="connsiteX3" fmla="*/ 80564 w 87277"/>
                  <a:gd name="connsiteY3" fmla="*/ 36254 h 194696"/>
                  <a:gd name="connsiteX4" fmla="*/ 0 w 87277"/>
                  <a:gd name="connsiteY4" fmla="*/ 0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77" h="194696">
                    <a:moveTo>
                      <a:pt x="0" y="0"/>
                    </a:moveTo>
                    <a:cubicBezTo>
                      <a:pt x="448" y="49681"/>
                      <a:pt x="895" y="99362"/>
                      <a:pt x="1343" y="149043"/>
                    </a:cubicBezTo>
                    <a:lnTo>
                      <a:pt x="87277" y="194696"/>
                    </a:lnTo>
                    <a:lnTo>
                      <a:pt x="80564" y="36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Freeform: Shape 113">
                <a:extLst>
                  <a:ext uri="{FF2B5EF4-FFF2-40B4-BE49-F238E27FC236}">
                    <a16:creationId xmlns:a16="http://schemas.microsoft.com/office/drawing/2014/main" id="{1E057CF3-BB70-F642-9039-07F446EAEC06}"/>
                  </a:ext>
                </a:extLst>
              </p:cNvPr>
              <p:cNvSpPr/>
              <p:nvPr/>
            </p:nvSpPr>
            <p:spPr>
              <a:xfrm>
                <a:off x="4205639" y="3761521"/>
                <a:ext cx="142378" cy="211104"/>
              </a:xfrm>
              <a:custGeom>
                <a:avLst/>
                <a:gdLst>
                  <a:gd name="connsiteX0" fmla="*/ 0 w 92649"/>
                  <a:gd name="connsiteY0" fmla="*/ 100705 h 136959"/>
                  <a:gd name="connsiteX1" fmla="*/ 91306 w 92649"/>
                  <a:gd name="connsiteY1" fmla="*/ 136959 h 136959"/>
                  <a:gd name="connsiteX2" fmla="*/ 92649 w 92649"/>
                  <a:gd name="connsiteY2" fmla="*/ 44310 h 136959"/>
                  <a:gd name="connsiteX3" fmla="*/ 6714 w 92649"/>
                  <a:gd name="connsiteY3" fmla="*/ 0 h 136959"/>
                  <a:gd name="connsiteX4" fmla="*/ 0 w 92649"/>
                  <a:gd name="connsiteY4" fmla="*/ 100705 h 13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49" h="136959">
                    <a:moveTo>
                      <a:pt x="0" y="100705"/>
                    </a:moveTo>
                    <a:lnTo>
                      <a:pt x="91306" y="136959"/>
                    </a:lnTo>
                    <a:cubicBezTo>
                      <a:pt x="91754" y="106076"/>
                      <a:pt x="92201" y="75193"/>
                      <a:pt x="92649" y="44310"/>
                    </a:cubicBezTo>
                    <a:lnTo>
                      <a:pt x="6714" y="0"/>
                    </a:lnTo>
                    <a:lnTo>
                      <a:pt x="0" y="10070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Freeform: Shape 115">
                <a:extLst>
                  <a:ext uri="{FF2B5EF4-FFF2-40B4-BE49-F238E27FC236}">
                    <a16:creationId xmlns:a16="http://schemas.microsoft.com/office/drawing/2014/main" id="{1BBCEE69-8DEB-0540-8770-E43F2579B477}"/>
                  </a:ext>
                </a:extLst>
              </p:cNvPr>
              <p:cNvSpPr/>
              <p:nvPr/>
            </p:nvSpPr>
            <p:spPr>
              <a:xfrm>
                <a:off x="3301847" y="4562470"/>
                <a:ext cx="167140" cy="281470"/>
              </a:xfrm>
              <a:custGeom>
                <a:avLst/>
                <a:gdLst>
                  <a:gd name="connsiteX0" fmla="*/ 0 w 108761"/>
                  <a:gd name="connsiteY0" fmla="*/ 61766 h 182611"/>
                  <a:gd name="connsiteX1" fmla="*/ 91306 w 108761"/>
                  <a:gd name="connsiteY1" fmla="*/ 0 h 182611"/>
                  <a:gd name="connsiteX2" fmla="*/ 108761 w 108761"/>
                  <a:gd name="connsiteY2" fmla="*/ 111447 h 182611"/>
                  <a:gd name="connsiteX3" fmla="*/ 16113 w 108761"/>
                  <a:gd name="connsiteY3" fmla="*/ 182611 h 182611"/>
                  <a:gd name="connsiteX4" fmla="*/ 0 w 108761"/>
                  <a:gd name="connsiteY4" fmla="*/ 61766 h 1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761" h="182611">
                    <a:moveTo>
                      <a:pt x="0" y="61766"/>
                    </a:moveTo>
                    <a:lnTo>
                      <a:pt x="91306" y="0"/>
                    </a:lnTo>
                    <a:lnTo>
                      <a:pt x="108761" y="111447"/>
                    </a:lnTo>
                    <a:lnTo>
                      <a:pt x="16113" y="182611"/>
                    </a:lnTo>
                    <a:lnTo>
                      <a:pt x="0" y="61766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Freeform: Shape 116">
                <a:extLst>
                  <a:ext uri="{FF2B5EF4-FFF2-40B4-BE49-F238E27FC236}">
                    <a16:creationId xmlns:a16="http://schemas.microsoft.com/office/drawing/2014/main" id="{03B129A8-DF74-4649-B0E5-471D74ADF1F3}"/>
                  </a:ext>
                </a:extLst>
              </p:cNvPr>
              <p:cNvSpPr/>
              <p:nvPr/>
            </p:nvSpPr>
            <p:spPr>
              <a:xfrm>
                <a:off x="3270896" y="4330671"/>
                <a:ext cx="165075" cy="304237"/>
              </a:xfrm>
              <a:custGeom>
                <a:avLst/>
                <a:gdLst>
                  <a:gd name="connsiteX0" fmla="*/ 0 w 107418"/>
                  <a:gd name="connsiteY0" fmla="*/ 64451 h 197382"/>
                  <a:gd name="connsiteX1" fmla="*/ 91306 w 107418"/>
                  <a:gd name="connsiteY1" fmla="*/ 0 h 197382"/>
                  <a:gd name="connsiteX2" fmla="*/ 107418 w 107418"/>
                  <a:gd name="connsiteY2" fmla="*/ 142330 h 197382"/>
                  <a:gd name="connsiteX3" fmla="*/ 20141 w 107418"/>
                  <a:gd name="connsiteY3" fmla="*/ 197382 h 197382"/>
                  <a:gd name="connsiteX4" fmla="*/ 0 w 107418"/>
                  <a:gd name="connsiteY4" fmla="*/ 64451 h 1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18" h="197382">
                    <a:moveTo>
                      <a:pt x="0" y="64451"/>
                    </a:moveTo>
                    <a:lnTo>
                      <a:pt x="91306" y="0"/>
                    </a:lnTo>
                    <a:lnTo>
                      <a:pt x="107418" y="142330"/>
                    </a:lnTo>
                    <a:lnTo>
                      <a:pt x="20141" y="197382"/>
                    </a:lnTo>
                    <a:lnTo>
                      <a:pt x="0" y="64451"/>
                    </a:lnTo>
                    <a:close/>
                  </a:path>
                </a:pathLst>
              </a:custGeom>
              <a:solidFill>
                <a:srgbClr val="CCFFCC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Freeform: Shape 117">
                <a:extLst>
                  <a:ext uri="{FF2B5EF4-FFF2-40B4-BE49-F238E27FC236}">
                    <a16:creationId xmlns:a16="http://schemas.microsoft.com/office/drawing/2014/main" id="{6DAA9080-6022-F648-A457-F43B717F6B68}"/>
                  </a:ext>
                </a:extLst>
              </p:cNvPr>
              <p:cNvSpPr/>
              <p:nvPr/>
            </p:nvSpPr>
            <p:spPr>
              <a:xfrm>
                <a:off x="4199449" y="4417595"/>
                <a:ext cx="144441" cy="235937"/>
              </a:xfrm>
              <a:custGeom>
                <a:avLst/>
                <a:gdLst>
                  <a:gd name="connsiteX0" fmla="*/ 0 w 93991"/>
                  <a:gd name="connsiteY0" fmla="*/ 0 h 153071"/>
                  <a:gd name="connsiteX1" fmla="*/ 2685 w 93991"/>
                  <a:gd name="connsiteY1" fmla="*/ 110104 h 153071"/>
                  <a:gd name="connsiteX2" fmla="*/ 92648 w 93991"/>
                  <a:gd name="connsiteY2" fmla="*/ 153071 h 153071"/>
                  <a:gd name="connsiteX3" fmla="*/ 93991 w 93991"/>
                  <a:gd name="connsiteY3" fmla="*/ 44310 h 153071"/>
                  <a:gd name="connsiteX4" fmla="*/ 0 w 93991"/>
                  <a:gd name="connsiteY4" fmla="*/ 0 h 15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91" h="153071">
                    <a:moveTo>
                      <a:pt x="0" y="0"/>
                    </a:moveTo>
                    <a:lnTo>
                      <a:pt x="2685" y="110104"/>
                    </a:lnTo>
                    <a:lnTo>
                      <a:pt x="92648" y="153071"/>
                    </a:lnTo>
                    <a:cubicBezTo>
                      <a:pt x="93096" y="116817"/>
                      <a:pt x="93543" y="80564"/>
                      <a:pt x="93991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Freeform: Shape 118">
                <a:extLst>
                  <a:ext uri="{FF2B5EF4-FFF2-40B4-BE49-F238E27FC236}">
                    <a16:creationId xmlns:a16="http://schemas.microsoft.com/office/drawing/2014/main" id="{F9AFE9EB-2E3F-0E43-A7C7-4B50D45F3ACE}"/>
                  </a:ext>
                </a:extLst>
              </p:cNvPr>
              <p:cNvSpPr/>
              <p:nvPr/>
            </p:nvSpPr>
            <p:spPr>
              <a:xfrm>
                <a:off x="4187070" y="4605932"/>
                <a:ext cx="148568" cy="229731"/>
              </a:xfrm>
              <a:custGeom>
                <a:avLst/>
                <a:gdLst>
                  <a:gd name="connsiteX0" fmla="*/ 8056 w 96676"/>
                  <a:gd name="connsiteY0" fmla="*/ 0 h 149044"/>
                  <a:gd name="connsiteX1" fmla="*/ 0 w 96676"/>
                  <a:gd name="connsiteY1" fmla="*/ 108762 h 149044"/>
                  <a:gd name="connsiteX2" fmla="*/ 96676 w 96676"/>
                  <a:gd name="connsiteY2" fmla="*/ 149044 h 149044"/>
                  <a:gd name="connsiteX3" fmla="*/ 95334 w 96676"/>
                  <a:gd name="connsiteY3" fmla="*/ 40282 h 149044"/>
                  <a:gd name="connsiteX4" fmla="*/ 8056 w 96676"/>
                  <a:gd name="connsiteY4" fmla="*/ 0 h 149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6" h="149044">
                    <a:moveTo>
                      <a:pt x="8056" y="0"/>
                    </a:moveTo>
                    <a:lnTo>
                      <a:pt x="0" y="108762"/>
                    </a:lnTo>
                    <a:lnTo>
                      <a:pt x="96676" y="149044"/>
                    </a:lnTo>
                    <a:cubicBezTo>
                      <a:pt x="96229" y="112790"/>
                      <a:pt x="95781" y="76536"/>
                      <a:pt x="95334" y="40282"/>
                    </a:cubicBezTo>
                    <a:lnTo>
                      <a:pt x="8056" y="0"/>
                    </a:lnTo>
                    <a:close/>
                  </a:path>
                </a:pathLst>
              </a:custGeom>
              <a:solidFill>
                <a:srgbClr val="00CC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Freeform: Shape 119">
                <a:extLst>
                  <a:ext uri="{FF2B5EF4-FFF2-40B4-BE49-F238E27FC236}">
                    <a16:creationId xmlns:a16="http://schemas.microsoft.com/office/drawing/2014/main" id="{5705F6EF-7505-DB44-89A6-96894CC91472}"/>
                  </a:ext>
                </a:extLst>
              </p:cNvPr>
              <p:cNvSpPr/>
              <p:nvPr/>
            </p:nvSpPr>
            <p:spPr>
              <a:xfrm>
                <a:off x="3405313" y="4970315"/>
                <a:ext cx="223328" cy="342289"/>
              </a:xfrm>
              <a:custGeom>
                <a:avLst/>
                <a:gdLst>
                  <a:gd name="connsiteX0" fmla="*/ 111034 w 145324"/>
                  <a:gd name="connsiteY0" fmla="*/ 0 h 222069"/>
                  <a:gd name="connsiteX1" fmla="*/ 0 w 145324"/>
                  <a:gd name="connsiteY1" fmla="*/ 68580 h 222069"/>
                  <a:gd name="connsiteX2" fmla="*/ 84908 w 145324"/>
                  <a:gd name="connsiteY2" fmla="*/ 222069 h 222069"/>
                  <a:gd name="connsiteX3" fmla="*/ 145324 w 145324"/>
                  <a:gd name="connsiteY3" fmla="*/ 75111 h 222069"/>
                  <a:gd name="connsiteX4" fmla="*/ 111034 w 145324"/>
                  <a:gd name="connsiteY4" fmla="*/ 0 h 22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24" h="222069">
                    <a:moveTo>
                      <a:pt x="111034" y="0"/>
                    </a:moveTo>
                    <a:lnTo>
                      <a:pt x="0" y="68580"/>
                    </a:lnTo>
                    <a:lnTo>
                      <a:pt x="84908" y="222069"/>
                    </a:lnTo>
                    <a:lnTo>
                      <a:pt x="145324" y="75111"/>
                    </a:lnTo>
                    <a:lnTo>
                      <a:pt x="111034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Freeform: Shape 120">
                <a:extLst>
                  <a:ext uri="{FF2B5EF4-FFF2-40B4-BE49-F238E27FC236}">
                    <a16:creationId xmlns:a16="http://schemas.microsoft.com/office/drawing/2014/main" id="{2B51B494-90C2-AA42-AA67-3A3AD4485D82}"/>
                  </a:ext>
                </a:extLst>
              </p:cNvPr>
              <p:cNvSpPr/>
              <p:nvPr/>
            </p:nvSpPr>
            <p:spPr>
              <a:xfrm>
                <a:off x="3548731" y="5110354"/>
                <a:ext cx="225193" cy="374943"/>
              </a:xfrm>
              <a:custGeom>
                <a:avLst/>
                <a:gdLst>
                  <a:gd name="connsiteX0" fmla="*/ 55685 w 146538"/>
                  <a:gd name="connsiteY0" fmla="*/ 0 h 243254"/>
                  <a:gd name="connsiteX1" fmla="*/ 0 w 146538"/>
                  <a:gd name="connsiteY1" fmla="*/ 142142 h 243254"/>
                  <a:gd name="connsiteX2" fmla="*/ 79131 w 146538"/>
                  <a:gd name="connsiteY2" fmla="*/ 215411 h 243254"/>
                  <a:gd name="connsiteX3" fmla="*/ 146538 w 146538"/>
                  <a:gd name="connsiteY3" fmla="*/ 243254 h 243254"/>
                  <a:gd name="connsiteX4" fmla="*/ 145073 w 146538"/>
                  <a:gd name="connsiteY4" fmla="*/ 58615 h 243254"/>
                  <a:gd name="connsiteX5" fmla="*/ 55685 w 146538"/>
                  <a:gd name="connsiteY5" fmla="*/ 0 h 24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6538" h="243254">
                    <a:moveTo>
                      <a:pt x="55685" y="0"/>
                    </a:moveTo>
                    <a:lnTo>
                      <a:pt x="0" y="142142"/>
                    </a:lnTo>
                    <a:lnTo>
                      <a:pt x="79131" y="215411"/>
                    </a:lnTo>
                    <a:lnTo>
                      <a:pt x="146538" y="243254"/>
                    </a:lnTo>
                    <a:cubicBezTo>
                      <a:pt x="146050" y="181708"/>
                      <a:pt x="145561" y="120161"/>
                      <a:pt x="145073" y="58615"/>
                    </a:cubicBezTo>
                    <a:lnTo>
                      <a:pt x="55685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Freeform: Shape 121">
                <a:extLst>
                  <a:ext uri="{FF2B5EF4-FFF2-40B4-BE49-F238E27FC236}">
                    <a16:creationId xmlns:a16="http://schemas.microsoft.com/office/drawing/2014/main" id="{DCED4666-5202-D94B-96BF-DCF410EE18A9}"/>
                  </a:ext>
                </a:extLst>
              </p:cNvPr>
              <p:cNvSpPr/>
              <p:nvPr/>
            </p:nvSpPr>
            <p:spPr>
              <a:xfrm>
                <a:off x="3773924" y="5205225"/>
                <a:ext cx="243211" cy="322993"/>
              </a:xfrm>
              <a:custGeom>
                <a:avLst/>
                <a:gdLst>
                  <a:gd name="connsiteX0" fmla="*/ 0 w 158262"/>
                  <a:gd name="connsiteY0" fmla="*/ 0 h 209550"/>
                  <a:gd name="connsiteX1" fmla="*/ 84993 w 158262"/>
                  <a:gd name="connsiteY1" fmla="*/ 26377 h 209550"/>
                  <a:gd name="connsiteX2" fmla="*/ 133350 w 158262"/>
                  <a:gd name="connsiteY2" fmla="*/ 19050 h 209550"/>
                  <a:gd name="connsiteX3" fmla="*/ 158262 w 158262"/>
                  <a:gd name="connsiteY3" fmla="*/ 209550 h 209550"/>
                  <a:gd name="connsiteX4" fmla="*/ 84993 w 158262"/>
                  <a:gd name="connsiteY4" fmla="*/ 205154 h 209550"/>
                  <a:gd name="connsiteX5" fmla="*/ 11723 w 158262"/>
                  <a:gd name="connsiteY5" fmla="*/ 187569 h 209550"/>
                  <a:gd name="connsiteX6" fmla="*/ 0 w 158262"/>
                  <a:gd name="connsiteY6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262" h="209550">
                    <a:moveTo>
                      <a:pt x="0" y="0"/>
                    </a:moveTo>
                    <a:lnTo>
                      <a:pt x="84993" y="26377"/>
                    </a:lnTo>
                    <a:lnTo>
                      <a:pt x="133350" y="19050"/>
                    </a:lnTo>
                    <a:lnTo>
                      <a:pt x="158262" y="209550"/>
                    </a:lnTo>
                    <a:lnTo>
                      <a:pt x="84993" y="205154"/>
                    </a:lnTo>
                    <a:lnTo>
                      <a:pt x="11723" y="1875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Freeform: Shape 122">
                <a:extLst>
                  <a:ext uri="{FF2B5EF4-FFF2-40B4-BE49-F238E27FC236}">
                    <a16:creationId xmlns:a16="http://schemas.microsoft.com/office/drawing/2014/main" id="{DD4FF331-FB18-8C4A-AA89-826F287741A2}"/>
                  </a:ext>
                </a:extLst>
              </p:cNvPr>
              <p:cNvSpPr/>
              <p:nvPr/>
            </p:nvSpPr>
            <p:spPr>
              <a:xfrm>
                <a:off x="3996863" y="5094555"/>
                <a:ext cx="306265" cy="429152"/>
              </a:xfrm>
              <a:custGeom>
                <a:avLst/>
                <a:gdLst>
                  <a:gd name="connsiteX0" fmla="*/ 26377 w 199293"/>
                  <a:gd name="connsiteY0" fmla="*/ 278423 h 278423"/>
                  <a:gd name="connsiteX1" fmla="*/ 120162 w 199293"/>
                  <a:gd name="connsiteY1" fmla="*/ 219808 h 278423"/>
                  <a:gd name="connsiteX2" fmla="*/ 175847 w 199293"/>
                  <a:gd name="connsiteY2" fmla="*/ 115766 h 278423"/>
                  <a:gd name="connsiteX3" fmla="*/ 199293 w 199293"/>
                  <a:gd name="connsiteY3" fmla="*/ 19050 h 278423"/>
                  <a:gd name="connsiteX4" fmla="*/ 73270 w 199293"/>
                  <a:gd name="connsiteY4" fmla="*/ 0 h 278423"/>
                  <a:gd name="connsiteX5" fmla="*/ 36635 w 199293"/>
                  <a:gd name="connsiteY5" fmla="*/ 57150 h 278423"/>
                  <a:gd name="connsiteX6" fmla="*/ 0 w 199293"/>
                  <a:gd name="connsiteY6" fmla="*/ 86458 h 278423"/>
                  <a:gd name="connsiteX7" fmla="*/ 26377 w 199293"/>
                  <a:gd name="connsiteY7" fmla="*/ 278423 h 278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293" h="278423">
                    <a:moveTo>
                      <a:pt x="26377" y="278423"/>
                    </a:moveTo>
                    <a:lnTo>
                      <a:pt x="120162" y="219808"/>
                    </a:lnTo>
                    <a:lnTo>
                      <a:pt x="175847" y="115766"/>
                    </a:lnTo>
                    <a:lnTo>
                      <a:pt x="199293" y="19050"/>
                    </a:lnTo>
                    <a:lnTo>
                      <a:pt x="73270" y="0"/>
                    </a:lnTo>
                    <a:lnTo>
                      <a:pt x="36635" y="57150"/>
                    </a:lnTo>
                    <a:lnTo>
                      <a:pt x="0" y="86458"/>
                    </a:lnTo>
                    <a:lnTo>
                      <a:pt x="26377" y="278423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77" name="Freeform: Shape 112">
              <a:extLst>
                <a:ext uri="{FF2B5EF4-FFF2-40B4-BE49-F238E27FC236}">
                  <a16:creationId xmlns:a16="http://schemas.microsoft.com/office/drawing/2014/main" id="{574A2DCB-0245-4AFD-9CDE-1DF1DC84A909}"/>
                </a:ext>
              </a:extLst>
            </p:cNvPr>
            <p:cNvSpPr/>
            <p:nvPr/>
          </p:nvSpPr>
          <p:spPr>
            <a:xfrm>
              <a:off x="1276134" y="2916427"/>
              <a:ext cx="84728" cy="165426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B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8" name="Freeform: Shape 112">
              <a:extLst>
                <a:ext uri="{FF2B5EF4-FFF2-40B4-BE49-F238E27FC236}">
                  <a16:creationId xmlns:a16="http://schemas.microsoft.com/office/drawing/2014/main" id="{E2058B23-C218-4551-82E9-CB5339B7D077}"/>
                </a:ext>
              </a:extLst>
            </p:cNvPr>
            <p:cNvSpPr/>
            <p:nvPr/>
          </p:nvSpPr>
          <p:spPr>
            <a:xfrm>
              <a:off x="1279370" y="3053355"/>
              <a:ext cx="84728" cy="165426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  <a:ln>
              <a:solidFill>
                <a:srgbClr val="FF9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0" name="Freeform: Shape 106">
              <a:extLst>
                <a:ext uri="{FF2B5EF4-FFF2-40B4-BE49-F238E27FC236}">
                  <a16:creationId xmlns:a16="http://schemas.microsoft.com/office/drawing/2014/main" id="{61168075-93D9-47BF-AF8E-880AE17C4291}"/>
                </a:ext>
              </a:extLst>
            </p:cNvPr>
            <p:cNvSpPr/>
            <p:nvPr/>
          </p:nvSpPr>
          <p:spPr>
            <a:xfrm>
              <a:off x="669109" y="3012723"/>
              <a:ext cx="90228" cy="169989"/>
            </a:xfrm>
            <a:custGeom>
              <a:avLst/>
              <a:gdLst>
                <a:gd name="connsiteX0" fmla="*/ 9581 w 94173"/>
                <a:gd name="connsiteY0" fmla="*/ 200067 h 200067"/>
                <a:gd name="connsiteX1" fmla="*/ 94173 w 94173"/>
                <a:gd name="connsiteY1" fmla="*/ 138301 h 200067"/>
                <a:gd name="connsiteX2" fmla="*/ 91488 w 94173"/>
                <a:gd name="connsiteY2" fmla="*/ 0 h 200067"/>
                <a:gd name="connsiteX3" fmla="*/ 182 w 94173"/>
                <a:gd name="connsiteY3" fmla="*/ 63108 h 200067"/>
                <a:gd name="connsiteX4" fmla="*/ 9581 w 94173"/>
                <a:gd name="connsiteY4" fmla="*/ 200067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73" h="200067">
                  <a:moveTo>
                    <a:pt x="9581" y="200067"/>
                  </a:moveTo>
                  <a:lnTo>
                    <a:pt x="94173" y="138301"/>
                  </a:lnTo>
                  <a:lnTo>
                    <a:pt x="91488" y="0"/>
                  </a:lnTo>
                  <a:lnTo>
                    <a:pt x="182" y="63108"/>
                  </a:lnTo>
                  <a:cubicBezTo>
                    <a:pt x="-266" y="100257"/>
                    <a:pt x="-713" y="137406"/>
                    <a:pt x="9581" y="200067"/>
                  </a:cubicBezTo>
                  <a:close/>
                </a:path>
              </a:pathLst>
            </a:custGeom>
            <a:solidFill>
              <a:srgbClr val="FF9B3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3" name="Freeform: Shape 112">
              <a:extLst>
                <a:ext uri="{FF2B5EF4-FFF2-40B4-BE49-F238E27FC236}">
                  <a16:creationId xmlns:a16="http://schemas.microsoft.com/office/drawing/2014/main" id="{C4C8A813-3073-4B74-BAEB-7BD52C64E508}"/>
                </a:ext>
              </a:extLst>
            </p:cNvPr>
            <p:cNvSpPr/>
            <p:nvPr/>
          </p:nvSpPr>
          <p:spPr>
            <a:xfrm>
              <a:off x="1275220" y="3047427"/>
              <a:ext cx="84728" cy="165426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B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EF674E7E-BED6-4E60-B752-576F67A29646}"/>
              </a:ext>
            </a:extLst>
          </p:cNvPr>
          <p:cNvGrpSpPr/>
          <p:nvPr/>
        </p:nvGrpSpPr>
        <p:grpSpPr>
          <a:xfrm>
            <a:off x="148750" y="4165172"/>
            <a:ext cx="1348889" cy="2320567"/>
            <a:chOff x="371958" y="4335878"/>
            <a:chExt cx="1348889" cy="2320567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1E42EAA-5FA4-497B-A3DC-85C868998746}"/>
                </a:ext>
              </a:extLst>
            </p:cNvPr>
            <p:cNvGrpSpPr/>
            <p:nvPr/>
          </p:nvGrpSpPr>
          <p:grpSpPr>
            <a:xfrm>
              <a:off x="371958" y="4335878"/>
              <a:ext cx="1348889" cy="2320567"/>
              <a:chOff x="2694010" y="1342256"/>
              <a:chExt cx="2135292" cy="4209722"/>
            </a:xfrm>
          </p:grpSpPr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F2C1D5AC-FF25-4364-9EEF-95328E875C18}"/>
                  </a:ext>
                </a:extLst>
              </p:cNvPr>
              <p:cNvSpPr txBox="1"/>
              <p:nvPr/>
            </p:nvSpPr>
            <p:spPr>
              <a:xfrm>
                <a:off x="3052399" y="1342256"/>
                <a:ext cx="1194738" cy="541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Lumen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690266CE-57CF-481D-8404-71349FFDCB3F}"/>
                  </a:ext>
                </a:extLst>
              </p:cNvPr>
              <p:cNvSpPr txBox="1"/>
              <p:nvPr/>
            </p:nvSpPr>
            <p:spPr>
              <a:xfrm rot="5400000">
                <a:off x="4010202" y="2904358"/>
                <a:ext cx="1165852" cy="47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Villus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AF7EA516-7E85-4BAC-807F-5302A320FE14}"/>
                  </a:ext>
                </a:extLst>
              </p:cNvPr>
              <p:cNvSpPr txBox="1"/>
              <p:nvPr/>
            </p:nvSpPr>
            <p:spPr>
              <a:xfrm rot="16200000">
                <a:off x="2354537" y="4632622"/>
                <a:ext cx="1151295" cy="472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Crypt</a:t>
                </a: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B27C0C51-23B9-45DD-A93F-904F52F06C34}"/>
                  </a:ext>
                </a:extLst>
              </p:cNvPr>
              <p:cNvGrpSpPr/>
              <p:nvPr/>
            </p:nvGrpSpPr>
            <p:grpSpPr>
              <a:xfrm>
                <a:off x="2729220" y="1959279"/>
                <a:ext cx="2087676" cy="3592699"/>
                <a:chOff x="4095250" y="1304057"/>
                <a:chExt cx="1358494" cy="2330854"/>
              </a:xfrm>
            </p:grpSpPr>
            <p:sp>
              <p:nvSpPr>
                <p:cNvPr id="289" name="Freeform: Shape 61">
                  <a:extLst>
                    <a:ext uri="{FF2B5EF4-FFF2-40B4-BE49-F238E27FC236}">
                      <a16:creationId xmlns:a16="http://schemas.microsoft.com/office/drawing/2014/main" id="{931FD2A9-F594-4EF9-ADFB-C8DC2CBE2F4F}"/>
                    </a:ext>
                  </a:extLst>
                </p:cNvPr>
                <p:cNvSpPr/>
                <p:nvPr/>
              </p:nvSpPr>
              <p:spPr>
                <a:xfrm>
                  <a:off x="4269113" y="1304057"/>
                  <a:ext cx="1010767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90" name="Freeform: Shape 62">
                  <a:extLst>
                    <a:ext uri="{FF2B5EF4-FFF2-40B4-BE49-F238E27FC236}">
                      <a16:creationId xmlns:a16="http://schemas.microsoft.com/office/drawing/2014/main" id="{5686E3DB-5E4E-4302-B8E1-A4563C20FF20}"/>
                    </a:ext>
                  </a:extLst>
                </p:cNvPr>
                <p:cNvSpPr/>
                <p:nvPr/>
              </p:nvSpPr>
              <p:spPr>
                <a:xfrm>
                  <a:off x="4095250" y="1502609"/>
                  <a:ext cx="1358494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5AE500-30B4-425D-8CE5-AA18570AF54B}"/>
                    </a:ext>
                  </a:extLst>
                </p:cNvPr>
                <p:cNvCxnSpPr>
                  <a:cxnSpLocks/>
                  <a:stCxn id="289" idx="3"/>
                  <a:endCxn id="290" idx="3"/>
                </p:cNvCxnSpPr>
                <p:nvPr/>
              </p:nvCxnSpPr>
              <p:spPr>
                <a:xfrm>
                  <a:off x="4780126" y="3404398"/>
                  <a:ext cx="1937" cy="19855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98691C98-03A7-4CD6-A9F5-764BA108E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382" y="3414140"/>
                  <a:ext cx="26060" cy="2207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1E424B01-BB8D-49B1-B209-5870160A66FC}"/>
                    </a:ext>
                  </a:extLst>
                </p:cNvPr>
                <p:cNvCxnSpPr>
                  <a:cxnSpLocks/>
                  <a:endCxn id="290" idx="4"/>
                </p:cNvCxnSpPr>
                <p:nvPr/>
              </p:nvCxnSpPr>
              <p:spPr>
                <a:xfrm>
                  <a:off x="4988910" y="3338229"/>
                  <a:ext cx="136559" cy="2072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B6D12981-6DB7-4E0E-92E7-F304CD8C9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8765" y="3132445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2A9F86F0-097D-4BC5-B455-012EC02E4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25715" y="3338229"/>
                  <a:ext cx="59690" cy="1476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87ED3F14-E1D1-40A0-A4E6-04943AA30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2506" y="3266896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623BAE9B-8FEF-43CA-9A6A-3737EE8C8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83520" y="3112835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7D73C910-901B-4450-BDD8-A64597B77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58826" y="2986471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F50824EA-4557-482A-A441-DC290EEE5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39774" y="283407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B2A24A3-5DF9-47F8-AA07-2DD544B763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9771" y="2687313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7FA5A0CC-3B19-4DF3-84DD-BDA4FA470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6337" y="254433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1509DE15-554E-41D7-B819-67A6529D9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4" y="2428398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F4828AD5-3B7B-45CF-A765-D33992155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3172" y="3009399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7EF87299-5670-4093-9E06-CE0ADF9A4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5327" y="2894730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712CF12A-32CF-434C-9EA6-2B181BE3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752431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C7D7C151-814E-4FB9-8E8E-3ACDCFB11E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575856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A16CC6BC-9AAF-43BF-BCA4-53CDA7D57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490" y="2464738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23411F9-9129-4F1D-91B4-A3B71184C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4853" y="2304357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4480709E-A590-4572-A13B-4C3D94F06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291" y="2175245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5970C8D4-31EF-4E7D-AE8E-3D9447F80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2070425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7D0E073-8576-4303-98C6-3E03C6469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5" y="2257425"/>
                  <a:ext cx="88513" cy="439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6458B14-2A58-420A-B71F-5DA7F18FE7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13810" y="2138363"/>
                  <a:ext cx="91515" cy="481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A9E035D4-24B1-4116-AFA3-2DE8FF53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95788" y="1988015"/>
                  <a:ext cx="102257" cy="646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3CCEADBB-F83B-4B0C-8AD3-773613C1C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5788" y="1871663"/>
                  <a:ext cx="109537" cy="341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9012614E-94DB-4B1E-BA24-89210B8F8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1898889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CBDEC275-7E23-40C9-B928-77BAF21D6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49136" y="1651006"/>
                  <a:ext cx="121497" cy="22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58E2E718-E449-4E34-926B-6AF784A98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6825" y="1433513"/>
                  <a:ext cx="104775" cy="152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D49B1932-3971-46FF-981A-809D9B5A5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5817" y="1669206"/>
                  <a:ext cx="115643" cy="5542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07F9B2C-7C69-4665-B442-BCED07EF04DD}"/>
                    </a:ext>
                  </a:extLst>
                </p:cNvPr>
                <p:cNvCxnSpPr>
                  <a:cxnSpLocks/>
                  <a:stCxn id="289" idx="1"/>
                </p:cNvCxnSpPr>
                <p:nvPr/>
              </p:nvCxnSpPr>
              <p:spPr>
                <a:xfrm flipH="1">
                  <a:off x="4314130" y="1452454"/>
                  <a:ext cx="150370" cy="1055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Freeform: Shape 97">
                <a:extLst>
                  <a:ext uri="{FF2B5EF4-FFF2-40B4-BE49-F238E27FC236}">
                    <a16:creationId xmlns:a16="http://schemas.microsoft.com/office/drawing/2014/main" id="{B6D826C5-5CFE-4E64-BAC3-823201F4A7A7}"/>
                  </a:ext>
                </a:extLst>
              </p:cNvPr>
              <p:cNvSpPr/>
              <p:nvPr/>
            </p:nvSpPr>
            <p:spPr>
              <a:xfrm>
                <a:off x="3334352" y="4752919"/>
                <a:ext cx="228891" cy="322569"/>
              </a:xfrm>
              <a:custGeom>
                <a:avLst/>
                <a:gdLst>
                  <a:gd name="connsiteX0" fmla="*/ 96154 w 148944"/>
                  <a:gd name="connsiteY0" fmla="*/ 0 h 209275"/>
                  <a:gd name="connsiteX1" fmla="*/ 0 w 148944"/>
                  <a:gd name="connsiteY1" fmla="*/ 62217 h 209275"/>
                  <a:gd name="connsiteX2" fmla="*/ 43364 w 148944"/>
                  <a:gd name="connsiteY2" fmla="*/ 209275 h 209275"/>
                  <a:gd name="connsiteX3" fmla="*/ 148944 w 148944"/>
                  <a:gd name="connsiteY3" fmla="*/ 141403 h 209275"/>
                  <a:gd name="connsiteX4" fmla="*/ 96154 w 148944"/>
                  <a:gd name="connsiteY4" fmla="*/ 0 h 2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944" h="209275">
                    <a:moveTo>
                      <a:pt x="96154" y="0"/>
                    </a:moveTo>
                    <a:lnTo>
                      <a:pt x="0" y="62217"/>
                    </a:lnTo>
                    <a:lnTo>
                      <a:pt x="43364" y="209275"/>
                    </a:lnTo>
                    <a:lnTo>
                      <a:pt x="148944" y="141403"/>
                    </a:lnTo>
                    <a:lnTo>
                      <a:pt x="96154" y="0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256" name="Freeform: Shape 98">
                <a:extLst>
                  <a:ext uri="{FF2B5EF4-FFF2-40B4-BE49-F238E27FC236}">
                    <a16:creationId xmlns:a16="http://schemas.microsoft.com/office/drawing/2014/main" id="{EC56CB84-33F2-44A4-A980-9E74DDBBC83B}"/>
                  </a:ext>
                </a:extLst>
              </p:cNvPr>
              <p:cNvSpPr/>
              <p:nvPr/>
            </p:nvSpPr>
            <p:spPr>
              <a:xfrm>
                <a:off x="4110722" y="4785998"/>
                <a:ext cx="231105" cy="329073"/>
              </a:xfrm>
              <a:custGeom>
                <a:avLst/>
                <a:gdLst>
                  <a:gd name="connsiteX0" fmla="*/ 52366 w 150385"/>
                  <a:gd name="connsiteY0" fmla="*/ 0 h 213494"/>
                  <a:gd name="connsiteX1" fmla="*/ 0 w 150385"/>
                  <a:gd name="connsiteY1" fmla="*/ 194696 h 213494"/>
                  <a:gd name="connsiteX2" fmla="*/ 124874 w 150385"/>
                  <a:gd name="connsiteY2" fmla="*/ 213494 h 213494"/>
                  <a:gd name="connsiteX3" fmla="*/ 150385 w 150385"/>
                  <a:gd name="connsiteY3" fmla="*/ 44310 h 213494"/>
                  <a:gd name="connsiteX4" fmla="*/ 52366 w 150385"/>
                  <a:gd name="connsiteY4" fmla="*/ 0 h 213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385" h="213494">
                    <a:moveTo>
                      <a:pt x="52366" y="0"/>
                    </a:moveTo>
                    <a:lnTo>
                      <a:pt x="0" y="194696"/>
                    </a:lnTo>
                    <a:lnTo>
                      <a:pt x="124874" y="213494"/>
                    </a:lnTo>
                    <a:lnTo>
                      <a:pt x="150385" y="44310"/>
                    </a:lnTo>
                    <a:lnTo>
                      <a:pt x="52366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257" name="Freeform: Shape 99">
                <a:extLst>
                  <a:ext uri="{FF2B5EF4-FFF2-40B4-BE49-F238E27FC236}">
                    <a16:creationId xmlns:a16="http://schemas.microsoft.com/office/drawing/2014/main" id="{853B9FF7-6475-4622-971C-2D605C270675}"/>
                  </a:ext>
                </a:extLst>
              </p:cNvPr>
              <p:cNvSpPr/>
              <p:nvPr/>
            </p:nvSpPr>
            <p:spPr>
              <a:xfrm>
                <a:off x="3089313" y="2196879"/>
                <a:ext cx="233169" cy="403580"/>
              </a:xfrm>
              <a:custGeom>
                <a:avLst/>
                <a:gdLst>
                  <a:gd name="connsiteX0" fmla="*/ 0 w 151728"/>
                  <a:gd name="connsiteY0" fmla="*/ 99362 h 261833"/>
                  <a:gd name="connsiteX1" fmla="*/ 134273 w 151728"/>
                  <a:gd name="connsiteY1" fmla="*/ 0 h 261833"/>
                  <a:gd name="connsiteX2" fmla="*/ 151728 w 151728"/>
                  <a:gd name="connsiteY2" fmla="*/ 208124 h 261833"/>
                  <a:gd name="connsiteX3" fmla="*/ 41624 w 151728"/>
                  <a:gd name="connsiteY3" fmla="*/ 261833 h 261833"/>
                  <a:gd name="connsiteX4" fmla="*/ 0 w 151728"/>
                  <a:gd name="connsiteY4" fmla="*/ 99362 h 261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28" h="261833">
                    <a:moveTo>
                      <a:pt x="0" y="99362"/>
                    </a:moveTo>
                    <a:lnTo>
                      <a:pt x="134273" y="0"/>
                    </a:lnTo>
                    <a:lnTo>
                      <a:pt x="151728" y="208124"/>
                    </a:lnTo>
                    <a:lnTo>
                      <a:pt x="41624" y="261833"/>
                    </a:lnTo>
                    <a:lnTo>
                      <a:pt x="0" y="99362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8" name="Freeform: Shape 100">
                <a:extLst>
                  <a:ext uri="{FF2B5EF4-FFF2-40B4-BE49-F238E27FC236}">
                    <a16:creationId xmlns:a16="http://schemas.microsoft.com/office/drawing/2014/main" id="{24CD5223-0533-49D5-B576-1D23B6BDF92B}"/>
                  </a:ext>
                </a:extLst>
              </p:cNvPr>
              <p:cNvSpPr/>
              <p:nvPr/>
            </p:nvSpPr>
            <p:spPr>
              <a:xfrm>
                <a:off x="3155343" y="2532162"/>
                <a:ext cx="190867" cy="347698"/>
              </a:xfrm>
              <a:custGeom>
                <a:avLst/>
                <a:gdLst>
                  <a:gd name="connsiteX0" fmla="*/ 0 w 127559"/>
                  <a:gd name="connsiteY0" fmla="*/ 55052 h 225578"/>
                  <a:gd name="connsiteX1" fmla="*/ 116818 w 127559"/>
                  <a:gd name="connsiteY1" fmla="*/ 0 h 225578"/>
                  <a:gd name="connsiteX2" fmla="*/ 127559 w 127559"/>
                  <a:gd name="connsiteY2" fmla="*/ 194696 h 225578"/>
                  <a:gd name="connsiteX3" fmla="*/ 18798 w 127559"/>
                  <a:gd name="connsiteY3" fmla="*/ 225578 h 225578"/>
                  <a:gd name="connsiteX4" fmla="*/ 0 w 127559"/>
                  <a:gd name="connsiteY4" fmla="*/ 55052 h 225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59" h="225578">
                    <a:moveTo>
                      <a:pt x="0" y="55052"/>
                    </a:moveTo>
                    <a:lnTo>
                      <a:pt x="116818" y="0"/>
                    </a:lnTo>
                    <a:lnTo>
                      <a:pt x="127559" y="194696"/>
                    </a:lnTo>
                    <a:lnTo>
                      <a:pt x="18798" y="225578"/>
                    </a:lnTo>
                    <a:lnTo>
                      <a:pt x="0" y="55052"/>
                    </a:lnTo>
                    <a:close/>
                  </a:path>
                </a:pathLst>
              </a:custGeom>
              <a:solidFill>
                <a:srgbClr val="6FFF3F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9" name="Freeform: Shape 101">
                <a:extLst>
                  <a:ext uri="{FF2B5EF4-FFF2-40B4-BE49-F238E27FC236}">
                    <a16:creationId xmlns:a16="http://schemas.microsoft.com/office/drawing/2014/main" id="{DDC72031-27AF-4A4F-81F4-5BD983F85291}"/>
                  </a:ext>
                </a:extLst>
              </p:cNvPr>
              <p:cNvSpPr/>
              <p:nvPr/>
            </p:nvSpPr>
            <p:spPr>
              <a:xfrm>
                <a:off x="3194548" y="2840538"/>
                <a:ext cx="154759" cy="262843"/>
              </a:xfrm>
              <a:custGeom>
                <a:avLst/>
                <a:gdLst>
                  <a:gd name="connsiteX0" fmla="*/ 0 w 100705"/>
                  <a:gd name="connsiteY0" fmla="*/ 40282 h 170526"/>
                  <a:gd name="connsiteX1" fmla="*/ 4028 w 100705"/>
                  <a:gd name="connsiteY1" fmla="*/ 170526 h 170526"/>
                  <a:gd name="connsiteX2" fmla="*/ 100705 w 100705"/>
                  <a:gd name="connsiteY2" fmla="*/ 110104 h 170526"/>
                  <a:gd name="connsiteX3" fmla="*/ 98019 w 100705"/>
                  <a:gd name="connsiteY3" fmla="*/ 0 h 170526"/>
                  <a:gd name="connsiteX4" fmla="*/ 0 w 100705"/>
                  <a:gd name="connsiteY4" fmla="*/ 40282 h 17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5" h="170526">
                    <a:moveTo>
                      <a:pt x="0" y="40282"/>
                    </a:moveTo>
                    <a:lnTo>
                      <a:pt x="4028" y="170526"/>
                    </a:lnTo>
                    <a:lnTo>
                      <a:pt x="100705" y="110104"/>
                    </a:lnTo>
                    <a:cubicBezTo>
                      <a:pt x="99810" y="73403"/>
                      <a:pt x="98914" y="36701"/>
                      <a:pt x="98019" y="0"/>
                    </a:cubicBezTo>
                    <a:lnTo>
                      <a:pt x="0" y="40282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0" name="Freeform: Shape 102">
                <a:extLst>
                  <a:ext uri="{FF2B5EF4-FFF2-40B4-BE49-F238E27FC236}">
                    <a16:creationId xmlns:a16="http://schemas.microsoft.com/office/drawing/2014/main" id="{70B9ABC9-F29C-4168-BBAB-1B56D37A7744}"/>
                  </a:ext>
                </a:extLst>
              </p:cNvPr>
              <p:cNvSpPr/>
              <p:nvPr/>
            </p:nvSpPr>
            <p:spPr>
              <a:xfrm>
                <a:off x="3202802" y="3020596"/>
                <a:ext cx="158885" cy="300098"/>
              </a:xfrm>
              <a:custGeom>
                <a:avLst/>
                <a:gdLst>
                  <a:gd name="connsiteX0" fmla="*/ 0 w 103390"/>
                  <a:gd name="connsiteY0" fmla="*/ 63109 h 194696"/>
                  <a:gd name="connsiteX1" fmla="*/ 5371 w 103390"/>
                  <a:gd name="connsiteY1" fmla="*/ 194696 h 194696"/>
                  <a:gd name="connsiteX2" fmla="*/ 103390 w 103390"/>
                  <a:gd name="connsiteY2" fmla="*/ 139644 h 194696"/>
                  <a:gd name="connsiteX3" fmla="*/ 92648 w 103390"/>
                  <a:gd name="connsiteY3" fmla="*/ 0 h 194696"/>
                  <a:gd name="connsiteX4" fmla="*/ 0 w 103390"/>
                  <a:gd name="connsiteY4" fmla="*/ 63109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390" h="194696">
                    <a:moveTo>
                      <a:pt x="0" y="63109"/>
                    </a:moveTo>
                    <a:lnTo>
                      <a:pt x="5371" y="194696"/>
                    </a:lnTo>
                    <a:lnTo>
                      <a:pt x="103390" y="139644"/>
                    </a:lnTo>
                    <a:lnTo>
                      <a:pt x="92648" y="0"/>
                    </a:lnTo>
                    <a:lnTo>
                      <a:pt x="0" y="63109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1" name="Freeform: Shape 103">
                <a:extLst>
                  <a:ext uri="{FF2B5EF4-FFF2-40B4-BE49-F238E27FC236}">
                    <a16:creationId xmlns:a16="http://schemas.microsoft.com/office/drawing/2014/main" id="{1A670EF4-7F2B-4C80-B21E-83612006C2BB}"/>
                  </a:ext>
                </a:extLst>
              </p:cNvPr>
              <p:cNvSpPr/>
              <p:nvPr/>
            </p:nvSpPr>
            <p:spPr>
              <a:xfrm>
                <a:off x="3211056" y="3254466"/>
                <a:ext cx="156822" cy="246287"/>
              </a:xfrm>
              <a:custGeom>
                <a:avLst/>
                <a:gdLst>
                  <a:gd name="connsiteX0" fmla="*/ 0 w 102047"/>
                  <a:gd name="connsiteY0" fmla="*/ 52366 h 159785"/>
                  <a:gd name="connsiteX1" fmla="*/ 8056 w 102047"/>
                  <a:gd name="connsiteY1" fmla="*/ 159785 h 159785"/>
                  <a:gd name="connsiteX2" fmla="*/ 102047 w 102047"/>
                  <a:gd name="connsiteY2" fmla="*/ 106076 h 159785"/>
                  <a:gd name="connsiteX3" fmla="*/ 91305 w 102047"/>
                  <a:gd name="connsiteY3" fmla="*/ 0 h 159785"/>
                  <a:gd name="connsiteX4" fmla="*/ 0 w 102047"/>
                  <a:gd name="connsiteY4" fmla="*/ 52366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7" h="159785">
                    <a:moveTo>
                      <a:pt x="0" y="52366"/>
                    </a:moveTo>
                    <a:lnTo>
                      <a:pt x="8056" y="159785"/>
                    </a:lnTo>
                    <a:lnTo>
                      <a:pt x="102047" y="106076"/>
                    </a:lnTo>
                    <a:lnTo>
                      <a:pt x="91305" y="0"/>
                    </a:lnTo>
                    <a:lnTo>
                      <a:pt x="0" y="52366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2" name="Freeform: Shape 104">
                <a:extLst>
                  <a:ext uri="{FF2B5EF4-FFF2-40B4-BE49-F238E27FC236}">
                    <a16:creationId xmlns:a16="http://schemas.microsoft.com/office/drawing/2014/main" id="{92E94908-A94E-490B-B24B-4A68972328C3}"/>
                  </a:ext>
                </a:extLst>
              </p:cNvPr>
              <p:cNvSpPr/>
              <p:nvPr/>
            </p:nvSpPr>
            <p:spPr>
              <a:xfrm>
                <a:off x="3219310" y="3430385"/>
                <a:ext cx="152695" cy="368396"/>
              </a:xfrm>
              <a:custGeom>
                <a:avLst/>
                <a:gdLst>
                  <a:gd name="connsiteX0" fmla="*/ 0 w 99362"/>
                  <a:gd name="connsiteY0" fmla="*/ 53709 h 239006"/>
                  <a:gd name="connsiteX1" fmla="*/ 8056 w 99362"/>
                  <a:gd name="connsiteY1" fmla="*/ 239006 h 239006"/>
                  <a:gd name="connsiteX2" fmla="*/ 99362 w 99362"/>
                  <a:gd name="connsiteY2" fmla="*/ 174555 h 239006"/>
                  <a:gd name="connsiteX3" fmla="*/ 91305 w 99362"/>
                  <a:gd name="connsiteY3" fmla="*/ 0 h 239006"/>
                  <a:gd name="connsiteX4" fmla="*/ 0 w 99362"/>
                  <a:gd name="connsiteY4" fmla="*/ 53709 h 23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62" h="239006">
                    <a:moveTo>
                      <a:pt x="0" y="53709"/>
                    </a:moveTo>
                    <a:lnTo>
                      <a:pt x="8056" y="239006"/>
                    </a:lnTo>
                    <a:lnTo>
                      <a:pt x="99362" y="174555"/>
                    </a:lnTo>
                    <a:lnTo>
                      <a:pt x="91305" y="0"/>
                    </a:lnTo>
                    <a:lnTo>
                      <a:pt x="0" y="53709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3" name="Freeform: Shape 105">
                <a:extLst>
                  <a:ext uri="{FF2B5EF4-FFF2-40B4-BE49-F238E27FC236}">
                    <a16:creationId xmlns:a16="http://schemas.microsoft.com/office/drawing/2014/main" id="{464C9C1D-B88C-4B0F-8AD1-26AB37057CFC}"/>
                  </a:ext>
                </a:extLst>
              </p:cNvPr>
              <p:cNvSpPr/>
              <p:nvPr/>
            </p:nvSpPr>
            <p:spPr>
              <a:xfrm>
                <a:off x="3235816" y="3711855"/>
                <a:ext cx="146087" cy="252497"/>
              </a:xfrm>
              <a:custGeom>
                <a:avLst/>
                <a:gdLst>
                  <a:gd name="connsiteX0" fmla="*/ 0 w 85935"/>
                  <a:gd name="connsiteY0" fmla="*/ 56395 h 163814"/>
                  <a:gd name="connsiteX1" fmla="*/ 4029 w 85935"/>
                  <a:gd name="connsiteY1" fmla="*/ 163814 h 163814"/>
                  <a:gd name="connsiteX2" fmla="*/ 85935 w 85935"/>
                  <a:gd name="connsiteY2" fmla="*/ 100705 h 163814"/>
                  <a:gd name="connsiteX3" fmla="*/ 84593 w 85935"/>
                  <a:gd name="connsiteY3" fmla="*/ 0 h 163814"/>
                  <a:gd name="connsiteX4" fmla="*/ 0 w 85935"/>
                  <a:gd name="connsiteY4" fmla="*/ 56395 h 16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35" h="163814">
                    <a:moveTo>
                      <a:pt x="0" y="56395"/>
                    </a:moveTo>
                    <a:lnTo>
                      <a:pt x="4029" y="163814"/>
                    </a:lnTo>
                    <a:lnTo>
                      <a:pt x="85935" y="100705"/>
                    </a:lnTo>
                    <a:cubicBezTo>
                      <a:pt x="85488" y="67137"/>
                      <a:pt x="85040" y="33568"/>
                      <a:pt x="84593" y="0"/>
                    </a:cubicBezTo>
                    <a:lnTo>
                      <a:pt x="0" y="5639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4" name="Freeform: Shape 106">
                <a:extLst>
                  <a:ext uri="{FF2B5EF4-FFF2-40B4-BE49-F238E27FC236}">
                    <a16:creationId xmlns:a16="http://schemas.microsoft.com/office/drawing/2014/main" id="{CDE79488-0B03-4BBA-9B91-3B861922884F}"/>
                  </a:ext>
                </a:extLst>
              </p:cNvPr>
              <p:cNvSpPr/>
              <p:nvPr/>
            </p:nvSpPr>
            <p:spPr>
              <a:xfrm>
                <a:off x="3247918" y="3879497"/>
                <a:ext cx="142831" cy="308376"/>
              </a:xfrm>
              <a:custGeom>
                <a:avLst/>
                <a:gdLst>
                  <a:gd name="connsiteX0" fmla="*/ 9581 w 94173"/>
                  <a:gd name="connsiteY0" fmla="*/ 200067 h 200067"/>
                  <a:gd name="connsiteX1" fmla="*/ 94173 w 94173"/>
                  <a:gd name="connsiteY1" fmla="*/ 138301 h 200067"/>
                  <a:gd name="connsiteX2" fmla="*/ 91488 w 94173"/>
                  <a:gd name="connsiteY2" fmla="*/ 0 h 200067"/>
                  <a:gd name="connsiteX3" fmla="*/ 182 w 94173"/>
                  <a:gd name="connsiteY3" fmla="*/ 63108 h 200067"/>
                  <a:gd name="connsiteX4" fmla="*/ 9581 w 94173"/>
                  <a:gd name="connsiteY4" fmla="*/ 200067 h 20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73" h="200067">
                    <a:moveTo>
                      <a:pt x="9581" y="200067"/>
                    </a:moveTo>
                    <a:lnTo>
                      <a:pt x="94173" y="138301"/>
                    </a:lnTo>
                    <a:lnTo>
                      <a:pt x="91488" y="0"/>
                    </a:lnTo>
                    <a:lnTo>
                      <a:pt x="182" y="63108"/>
                    </a:lnTo>
                    <a:cubicBezTo>
                      <a:pt x="-266" y="100257"/>
                      <a:pt x="-713" y="137406"/>
                      <a:pt x="9581" y="200067"/>
                    </a:cubicBezTo>
                    <a:close/>
                  </a:path>
                </a:pathLst>
              </a:custGeom>
              <a:solidFill>
                <a:srgbClr val="FF9B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5" name="Freeform: Shape 107">
                <a:extLst>
                  <a:ext uri="{FF2B5EF4-FFF2-40B4-BE49-F238E27FC236}">
                    <a16:creationId xmlns:a16="http://schemas.microsoft.com/office/drawing/2014/main" id="{3588DE61-718B-42FF-9D54-4AF37A874687}"/>
                  </a:ext>
                </a:extLst>
              </p:cNvPr>
              <p:cNvSpPr/>
              <p:nvPr/>
            </p:nvSpPr>
            <p:spPr>
              <a:xfrm>
                <a:off x="4203577" y="2159626"/>
                <a:ext cx="196029" cy="358049"/>
              </a:xfrm>
              <a:custGeom>
                <a:avLst/>
                <a:gdLst>
                  <a:gd name="connsiteX0" fmla="*/ 21484 w 127560"/>
                  <a:gd name="connsiteY0" fmla="*/ 0 h 232293"/>
                  <a:gd name="connsiteX1" fmla="*/ 0 w 127560"/>
                  <a:gd name="connsiteY1" fmla="*/ 232293 h 232293"/>
                  <a:gd name="connsiteX2" fmla="*/ 108762 w 127560"/>
                  <a:gd name="connsiteY2" fmla="*/ 210809 h 232293"/>
                  <a:gd name="connsiteX3" fmla="*/ 127560 w 127560"/>
                  <a:gd name="connsiteY3" fmla="*/ 143672 h 232293"/>
                  <a:gd name="connsiteX4" fmla="*/ 21484 w 127560"/>
                  <a:gd name="connsiteY4" fmla="*/ 0 h 23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60" h="232293">
                    <a:moveTo>
                      <a:pt x="21484" y="0"/>
                    </a:moveTo>
                    <a:lnTo>
                      <a:pt x="0" y="232293"/>
                    </a:lnTo>
                    <a:lnTo>
                      <a:pt x="108762" y="210809"/>
                    </a:lnTo>
                    <a:lnTo>
                      <a:pt x="127560" y="143672"/>
                    </a:lnTo>
                    <a:lnTo>
                      <a:pt x="21484" y="0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6" name="Freeform: Shape 108">
                <a:extLst>
                  <a:ext uri="{FF2B5EF4-FFF2-40B4-BE49-F238E27FC236}">
                    <a16:creationId xmlns:a16="http://schemas.microsoft.com/office/drawing/2014/main" id="{C9FBFDB7-DB64-4FE5-8653-64329FEB35E7}"/>
                  </a:ext>
                </a:extLst>
              </p:cNvPr>
              <p:cNvSpPr/>
              <p:nvPr/>
            </p:nvSpPr>
            <p:spPr>
              <a:xfrm>
                <a:off x="4203576" y="2503186"/>
                <a:ext cx="156823" cy="374606"/>
              </a:xfrm>
              <a:custGeom>
                <a:avLst/>
                <a:gdLst>
                  <a:gd name="connsiteX0" fmla="*/ 2686 w 102048"/>
                  <a:gd name="connsiteY0" fmla="*/ 17456 h 243035"/>
                  <a:gd name="connsiteX1" fmla="*/ 0 w 102048"/>
                  <a:gd name="connsiteY1" fmla="*/ 239007 h 243035"/>
                  <a:gd name="connsiteX2" fmla="*/ 87278 w 102048"/>
                  <a:gd name="connsiteY2" fmla="*/ 243035 h 243035"/>
                  <a:gd name="connsiteX3" fmla="*/ 102048 w 102048"/>
                  <a:gd name="connsiteY3" fmla="*/ 0 h 243035"/>
                  <a:gd name="connsiteX4" fmla="*/ 2686 w 102048"/>
                  <a:gd name="connsiteY4" fmla="*/ 17456 h 24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8" h="243035">
                    <a:moveTo>
                      <a:pt x="2686" y="17456"/>
                    </a:moveTo>
                    <a:cubicBezTo>
                      <a:pt x="1791" y="91306"/>
                      <a:pt x="895" y="165157"/>
                      <a:pt x="0" y="239007"/>
                    </a:cubicBezTo>
                    <a:lnTo>
                      <a:pt x="87278" y="243035"/>
                    </a:lnTo>
                    <a:lnTo>
                      <a:pt x="102048" y="0"/>
                    </a:lnTo>
                    <a:lnTo>
                      <a:pt x="2686" y="17456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8" name="Freeform: Shape 109">
                <a:extLst>
                  <a:ext uri="{FF2B5EF4-FFF2-40B4-BE49-F238E27FC236}">
                    <a16:creationId xmlns:a16="http://schemas.microsoft.com/office/drawing/2014/main" id="{4CEA0CFE-F2D6-49DC-B3DD-5449DAEEE483}"/>
                  </a:ext>
                </a:extLst>
              </p:cNvPr>
              <p:cNvSpPr/>
              <p:nvPr/>
            </p:nvSpPr>
            <p:spPr>
              <a:xfrm>
                <a:off x="4199450" y="2881930"/>
                <a:ext cx="138251" cy="266985"/>
              </a:xfrm>
              <a:custGeom>
                <a:avLst/>
                <a:gdLst>
                  <a:gd name="connsiteX0" fmla="*/ 0 w 89963"/>
                  <a:gd name="connsiteY0" fmla="*/ 0 h 173213"/>
                  <a:gd name="connsiteX1" fmla="*/ 5371 w 89963"/>
                  <a:gd name="connsiteY1" fmla="*/ 159785 h 173213"/>
                  <a:gd name="connsiteX2" fmla="*/ 89963 w 89963"/>
                  <a:gd name="connsiteY2" fmla="*/ 173213 h 173213"/>
                  <a:gd name="connsiteX3" fmla="*/ 88620 w 89963"/>
                  <a:gd name="connsiteY3" fmla="*/ 4028 h 173213"/>
                  <a:gd name="connsiteX4" fmla="*/ 0 w 89963"/>
                  <a:gd name="connsiteY4" fmla="*/ 0 h 17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73213">
                    <a:moveTo>
                      <a:pt x="0" y="0"/>
                    </a:moveTo>
                    <a:lnTo>
                      <a:pt x="5371" y="159785"/>
                    </a:lnTo>
                    <a:lnTo>
                      <a:pt x="89963" y="173213"/>
                    </a:lnTo>
                    <a:cubicBezTo>
                      <a:pt x="89515" y="116818"/>
                      <a:pt x="89068" y="60423"/>
                      <a:pt x="88620" y="40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9" name="Freeform: Shape 110">
                <a:extLst>
                  <a:ext uri="{FF2B5EF4-FFF2-40B4-BE49-F238E27FC236}">
                    <a16:creationId xmlns:a16="http://schemas.microsoft.com/office/drawing/2014/main" id="{6D152B59-A5F8-4246-B40F-85959AF52AA8}"/>
                  </a:ext>
                </a:extLst>
              </p:cNvPr>
              <p:cNvSpPr/>
              <p:nvPr/>
            </p:nvSpPr>
            <p:spPr>
              <a:xfrm>
                <a:off x="4203576" y="3148915"/>
                <a:ext cx="138251" cy="227660"/>
              </a:xfrm>
              <a:custGeom>
                <a:avLst/>
                <a:gdLst>
                  <a:gd name="connsiteX0" fmla="*/ 0 w 89963"/>
                  <a:gd name="connsiteY0" fmla="*/ 0 h 147700"/>
                  <a:gd name="connsiteX1" fmla="*/ 2686 w 89963"/>
                  <a:gd name="connsiteY1" fmla="*/ 99362 h 147700"/>
                  <a:gd name="connsiteX2" fmla="*/ 89963 w 89963"/>
                  <a:gd name="connsiteY2" fmla="*/ 147700 h 147700"/>
                  <a:gd name="connsiteX3" fmla="*/ 83250 w 89963"/>
                  <a:gd name="connsiteY3" fmla="*/ 8056 h 147700"/>
                  <a:gd name="connsiteX4" fmla="*/ 0 w 89963"/>
                  <a:gd name="connsiteY4" fmla="*/ 0 h 1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47700">
                    <a:moveTo>
                      <a:pt x="0" y="0"/>
                    </a:moveTo>
                    <a:cubicBezTo>
                      <a:pt x="895" y="33121"/>
                      <a:pt x="1791" y="66241"/>
                      <a:pt x="2686" y="99362"/>
                    </a:cubicBezTo>
                    <a:lnTo>
                      <a:pt x="89963" y="147700"/>
                    </a:lnTo>
                    <a:lnTo>
                      <a:pt x="83250" y="80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0" name="Freeform: Shape 111">
                <a:extLst>
                  <a:ext uri="{FF2B5EF4-FFF2-40B4-BE49-F238E27FC236}">
                    <a16:creationId xmlns:a16="http://schemas.microsoft.com/office/drawing/2014/main" id="{B2811F3F-0217-4460-BBDE-D6EC55BB7277}"/>
                  </a:ext>
                </a:extLst>
              </p:cNvPr>
              <p:cNvSpPr/>
              <p:nvPr/>
            </p:nvSpPr>
            <p:spPr>
              <a:xfrm>
                <a:off x="4209768" y="3306206"/>
                <a:ext cx="125870" cy="246287"/>
              </a:xfrm>
              <a:custGeom>
                <a:avLst/>
                <a:gdLst>
                  <a:gd name="connsiteX0" fmla="*/ 0 w 81906"/>
                  <a:gd name="connsiteY0" fmla="*/ 0 h 159785"/>
                  <a:gd name="connsiteX1" fmla="*/ 2685 w 81906"/>
                  <a:gd name="connsiteY1" fmla="*/ 118160 h 159785"/>
                  <a:gd name="connsiteX2" fmla="*/ 81906 w 81906"/>
                  <a:gd name="connsiteY2" fmla="*/ 159785 h 159785"/>
                  <a:gd name="connsiteX3" fmla="*/ 80564 w 81906"/>
                  <a:gd name="connsiteY3" fmla="*/ 44310 h 159785"/>
                  <a:gd name="connsiteX4" fmla="*/ 0 w 81906"/>
                  <a:gd name="connsiteY4" fmla="*/ 0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06" h="159785">
                    <a:moveTo>
                      <a:pt x="0" y="0"/>
                    </a:moveTo>
                    <a:lnTo>
                      <a:pt x="2685" y="118160"/>
                    </a:lnTo>
                    <a:lnTo>
                      <a:pt x="81906" y="159785"/>
                    </a:lnTo>
                    <a:cubicBezTo>
                      <a:pt x="81459" y="121293"/>
                      <a:pt x="81011" y="82802"/>
                      <a:pt x="80564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1" name="Freeform: Shape 112">
                <a:extLst>
                  <a:ext uri="{FF2B5EF4-FFF2-40B4-BE49-F238E27FC236}">
                    <a16:creationId xmlns:a16="http://schemas.microsoft.com/office/drawing/2014/main" id="{95CF22F0-E9FE-4169-93D1-DC6E0C7E2E52}"/>
                  </a:ext>
                </a:extLst>
              </p:cNvPr>
              <p:cNvSpPr/>
              <p:nvPr/>
            </p:nvSpPr>
            <p:spPr>
              <a:xfrm>
                <a:off x="4207704" y="3513170"/>
                <a:ext cx="134124" cy="300098"/>
              </a:xfrm>
              <a:custGeom>
                <a:avLst/>
                <a:gdLst>
                  <a:gd name="connsiteX0" fmla="*/ 0 w 87277"/>
                  <a:gd name="connsiteY0" fmla="*/ 0 h 194696"/>
                  <a:gd name="connsiteX1" fmla="*/ 1343 w 87277"/>
                  <a:gd name="connsiteY1" fmla="*/ 149043 h 194696"/>
                  <a:gd name="connsiteX2" fmla="*/ 87277 w 87277"/>
                  <a:gd name="connsiteY2" fmla="*/ 194696 h 194696"/>
                  <a:gd name="connsiteX3" fmla="*/ 80564 w 87277"/>
                  <a:gd name="connsiteY3" fmla="*/ 36254 h 194696"/>
                  <a:gd name="connsiteX4" fmla="*/ 0 w 87277"/>
                  <a:gd name="connsiteY4" fmla="*/ 0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77" h="194696">
                    <a:moveTo>
                      <a:pt x="0" y="0"/>
                    </a:moveTo>
                    <a:cubicBezTo>
                      <a:pt x="448" y="49681"/>
                      <a:pt x="895" y="99362"/>
                      <a:pt x="1343" y="149043"/>
                    </a:cubicBezTo>
                    <a:lnTo>
                      <a:pt x="87277" y="194696"/>
                    </a:lnTo>
                    <a:lnTo>
                      <a:pt x="80564" y="36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2" name="Freeform: Shape 113">
                <a:extLst>
                  <a:ext uri="{FF2B5EF4-FFF2-40B4-BE49-F238E27FC236}">
                    <a16:creationId xmlns:a16="http://schemas.microsoft.com/office/drawing/2014/main" id="{6EE9C8FD-11AE-4C12-81A3-3B934061E150}"/>
                  </a:ext>
                </a:extLst>
              </p:cNvPr>
              <p:cNvSpPr/>
              <p:nvPr/>
            </p:nvSpPr>
            <p:spPr>
              <a:xfrm>
                <a:off x="4205640" y="3761527"/>
                <a:ext cx="142379" cy="211104"/>
              </a:xfrm>
              <a:custGeom>
                <a:avLst/>
                <a:gdLst>
                  <a:gd name="connsiteX0" fmla="*/ 0 w 92649"/>
                  <a:gd name="connsiteY0" fmla="*/ 100705 h 136959"/>
                  <a:gd name="connsiteX1" fmla="*/ 91306 w 92649"/>
                  <a:gd name="connsiteY1" fmla="*/ 136959 h 136959"/>
                  <a:gd name="connsiteX2" fmla="*/ 92649 w 92649"/>
                  <a:gd name="connsiteY2" fmla="*/ 44310 h 136959"/>
                  <a:gd name="connsiteX3" fmla="*/ 6714 w 92649"/>
                  <a:gd name="connsiteY3" fmla="*/ 0 h 136959"/>
                  <a:gd name="connsiteX4" fmla="*/ 0 w 92649"/>
                  <a:gd name="connsiteY4" fmla="*/ 100705 h 13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49" h="136959">
                    <a:moveTo>
                      <a:pt x="0" y="100705"/>
                    </a:moveTo>
                    <a:lnTo>
                      <a:pt x="91306" y="136959"/>
                    </a:lnTo>
                    <a:cubicBezTo>
                      <a:pt x="91754" y="106076"/>
                      <a:pt x="92201" y="75193"/>
                      <a:pt x="92649" y="44310"/>
                    </a:cubicBezTo>
                    <a:lnTo>
                      <a:pt x="6714" y="0"/>
                    </a:lnTo>
                    <a:lnTo>
                      <a:pt x="0" y="10070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3" name="Freeform: Shape 114">
                <a:extLst>
                  <a:ext uri="{FF2B5EF4-FFF2-40B4-BE49-F238E27FC236}">
                    <a16:creationId xmlns:a16="http://schemas.microsoft.com/office/drawing/2014/main" id="{19729666-3678-45BF-A998-1C50E69BEA31}"/>
                  </a:ext>
                </a:extLst>
              </p:cNvPr>
              <p:cNvSpPr/>
              <p:nvPr/>
            </p:nvSpPr>
            <p:spPr>
              <a:xfrm>
                <a:off x="4213894" y="3933308"/>
                <a:ext cx="127934" cy="320794"/>
              </a:xfrm>
              <a:custGeom>
                <a:avLst/>
                <a:gdLst>
                  <a:gd name="connsiteX0" fmla="*/ 0 w 83249"/>
                  <a:gd name="connsiteY0" fmla="*/ 0 h 208123"/>
                  <a:gd name="connsiteX1" fmla="*/ 1343 w 83249"/>
                  <a:gd name="connsiteY1" fmla="*/ 166498 h 208123"/>
                  <a:gd name="connsiteX2" fmla="*/ 83249 w 83249"/>
                  <a:gd name="connsiteY2" fmla="*/ 208123 h 208123"/>
                  <a:gd name="connsiteX3" fmla="*/ 81907 w 83249"/>
                  <a:gd name="connsiteY3" fmla="*/ 36253 h 208123"/>
                  <a:gd name="connsiteX4" fmla="*/ 0 w 83249"/>
                  <a:gd name="connsiteY4" fmla="*/ 0 h 208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249" h="208123">
                    <a:moveTo>
                      <a:pt x="0" y="0"/>
                    </a:moveTo>
                    <a:cubicBezTo>
                      <a:pt x="448" y="55499"/>
                      <a:pt x="895" y="110999"/>
                      <a:pt x="1343" y="166498"/>
                    </a:cubicBezTo>
                    <a:lnTo>
                      <a:pt x="83249" y="208123"/>
                    </a:lnTo>
                    <a:cubicBezTo>
                      <a:pt x="82802" y="150833"/>
                      <a:pt x="82354" y="93543"/>
                      <a:pt x="81907" y="362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4" name="Freeform: Shape 115">
                <a:extLst>
                  <a:ext uri="{FF2B5EF4-FFF2-40B4-BE49-F238E27FC236}">
                    <a16:creationId xmlns:a16="http://schemas.microsoft.com/office/drawing/2014/main" id="{72A3043F-49A5-48C7-93EC-3CBAD61AB1CB}"/>
                  </a:ext>
                </a:extLst>
              </p:cNvPr>
              <p:cNvSpPr/>
              <p:nvPr/>
            </p:nvSpPr>
            <p:spPr>
              <a:xfrm>
                <a:off x="3301848" y="4562478"/>
                <a:ext cx="167139" cy="281470"/>
              </a:xfrm>
              <a:custGeom>
                <a:avLst/>
                <a:gdLst>
                  <a:gd name="connsiteX0" fmla="*/ 0 w 108761"/>
                  <a:gd name="connsiteY0" fmla="*/ 61766 h 182611"/>
                  <a:gd name="connsiteX1" fmla="*/ 91306 w 108761"/>
                  <a:gd name="connsiteY1" fmla="*/ 0 h 182611"/>
                  <a:gd name="connsiteX2" fmla="*/ 108761 w 108761"/>
                  <a:gd name="connsiteY2" fmla="*/ 111447 h 182611"/>
                  <a:gd name="connsiteX3" fmla="*/ 16113 w 108761"/>
                  <a:gd name="connsiteY3" fmla="*/ 182611 h 182611"/>
                  <a:gd name="connsiteX4" fmla="*/ 0 w 108761"/>
                  <a:gd name="connsiteY4" fmla="*/ 61766 h 1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761" h="182611">
                    <a:moveTo>
                      <a:pt x="0" y="61766"/>
                    </a:moveTo>
                    <a:lnTo>
                      <a:pt x="91306" y="0"/>
                    </a:lnTo>
                    <a:lnTo>
                      <a:pt x="108761" y="111447"/>
                    </a:lnTo>
                    <a:lnTo>
                      <a:pt x="16113" y="182611"/>
                    </a:lnTo>
                    <a:lnTo>
                      <a:pt x="0" y="61766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5" name="Freeform: Shape 116">
                <a:extLst>
                  <a:ext uri="{FF2B5EF4-FFF2-40B4-BE49-F238E27FC236}">
                    <a16:creationId xmlns:a16="http://schemas.microsoft.com/office/drawing/2014/main" id="{CE684F72-508A-4F86-8980-85DC2286D569}"/>
                  </a:ext>
                </a:extLst>
              </p:cNvPr>
              <p:cNvSpPr/>
              <p:nvPr/>
            </p:nvSpPr>
            <p:spPr>
              <a:xfrm>
                <a:off x="3270896" y="4330678"/>
                <a:ext cx="165075" cy="304238"/>
              </a:xfrm>
              <a:custGeom>
                <a:avLst/>
                <a:gdLst>
                  <a:gd name="connsiteX0" fmla="*/ 0 w 107418"/>
                  <a:gd name="connsiteY0" fmla="*/ 64451 h 197382"/>
                  <a:gd name="connsiteX1" fmla="*/ 91306 w 107418"/>
                  <a:gd name="connsiteY1" fmla="*/ 0 h 197382"/>
                  <a:gd name="connsiteX2" fmla="*/ 107418 w 107418"/>
                  <a:gd name="connsiteY2" fmla="*/ 142330 h 197382"/>
                  <a:gd name="connsiteX3" fmla="*/ 20141 w 107418"/>
                  <a:gd name="connsiteY3" fmla="*/ 197382 h 197382"/>
                  <a:gd name="connsiteX4" fmla="*/ 0 w 107418"/>
                  <a:gd name="connsiteY4" fmla="*/ 64451 h 1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18" h="197382">
                    <a:moveTo>
                      <a:pt x="0" y="64451"/>
                    </a:moveTo>
                    <a:lnTo>
                      <a:pt x="91306" y="0"/>
                    </a:lnTo>
                    <a:lnTo>
                      <a:pt x="107418" y="142330"/>
                    </a:lnTo>
                    <a:lnTo>
                      <a:pt x="20141" y="197382"/>
                    </a:lnTo>
                    <a:lnTo>
                      <a:pt x="0" y="64451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6" name="Freeform: Shape 117">
                <a:extLst>
                  <a:ext uri="{FF2B5EF4-FFF2-40B4-BE49-F238E27FC236}">
                    <a16:creationId xmlns:a16="http://schemas.microsoft.com/office/drawing/2014/main" id="{3E8B5D10-50A4-46DB-BC87-D143F11BB8A9}"/>
                  </a:ext>
                </a:extLst>
              </p:cNvPr>
              <p:cNvSpPr/>
              <p:nvPr/>
            </p:nvSpPr>
            <p:spPr>
              <a:xfrm>
                <a:off x="4199450" y="4417603"/>
                <a:ext cx="144441" cy="235937"/>
              </a:xfrm>
              <a:custGeom>
                <a:avLst/>
                <a:gdLst>
                  <a:gd name="connsiteX0" fmla="*/ 0 w 93991"/>
                  <a:gd name="connsiteY0" fmla="*/ 0 h 153071"/>
                  <a:gd name="connsiteX1" fmla="*/ 2685 w 93991"/>
                  <a:gd name="connsiteY1" fmla="*/ 110104 h 153071"/>
                  <a:gd name="connsiteX2" fmla="*/ 92648 w 93991"/>
                  <a:gd name="connsiteY2" fmla="*/ 153071 h 153071"/>
                  <a:gd name="connsiteX3" fmla="*/ 93991 w 93991"/>
                  <a:gd name="connsiteY3" fmla="*/ 44310 h 153071"/>
                  <a:gd name="connsiteX4" fmla="*/ 0 w 93991"/>
                  <a:gd name="connsiteY4" fmla="*/ 0 h 15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91" h="153071">
                    <a:moveTo>
                      <a:pt x="0" y="0"/>
                    </a:moveTo>
                    <a:lnTo>
                      <a:pt x="2685" y="110104"/>
                    </a:lnTo>
                    <a:lnTo>
                      <a:pt x="92648" y="153071"/>
                    </a:lnTo>
                    <a:cubicBezTo>
                      <a:pt x="93096" y="116817"/>
                      <a:pt x="93543" y="80564"/>
                      <a:pt x="93991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7" name="Freeform: Shape 118">
                <a:extLst>
                  <a:ext uri="{FF2B5EF4-FFF2-40B4-BE49-F238E27FC236}">
                    <a16:creationId xmlns:a16="http://schemas.microsoft.com/office/drawing/2014/main" id="{7743EF01-FAA3-4794-9618-830908906D10}"/>
                  </a:ext>
                </a:extLst>
              </p:cNvPr>
              <p:cNvSpPr/>
              <p:nvPr/>
            </p:nvSpPr>
            <p:spPr>
              <a:xfrm>
                <a:off x="4187070" y="4605940"/>
                <a:ext cx="148568" cy="229731"/>
              </a:xfrm>
              <a:custGeom>
                <a:avLst/>
                <a:gdLst>
                  <a:gd name="connsiteX0" fmla="*/ 8056 w 96676"/>
                  <a:gd name="connsiteY0" fmla="*/ 0 h 149044"/>
                  <a:gd name="connsiteX1" fmla="*/ 0 w 96676"/>
                  <a:gd name="connsiteY1" fmla="*/ 108762 h 149044"/>
                  <a:gd name="connsiteX2" fmla="*/ 96676 w 96676"/>
                  <a:gd name="connsiteY2" fmla="*/ 149044 h 149044"/>
                  <a:gd name="connsiteX3" fmla="*/ 95334 w 96676"/>
                  <a:gd name="connsiteY3" fmla="*/ 40282 h 149044"/>
                  <a:gd name="connsiteX4" fmla="*/ 8056 w 96676"/>
                  <a:gd name="connsiteY4" fmla="*/ 0 h 149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6" h="149044">
                    <a:moveTo>
                      <a:pt x="8056" y="0"/>
                    </a:moveTo>
                    <a:lnTo>
                      <a:pt x="0" y="108762"/>
                    </a:lnTo>
                    <a:lnTo>
                      <a:pt x="96676" y="149044"/>
                    </a:lnTo>
                    <a:cubicBezTo>
                      <a:pt x="96229" y="112790"/>
                      <a:pt x="95781" y="76536"/>
                      <a:pt x="95334" y="40282"/>
                    </a:cubicBezTo>
                    <a:lnTo>
                      <a:pt x="8056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8" name="Freeform: Shape 119">
                <a:extLst>
                  <a:ext uri="{FF2B5EF4-FFF2-40B4-BE49-F238E27FC236}">
                    <a16:creationId xmlns:a16="http://schemas.microsoft.com/office/drawing/2014/main" id="{1458E7B1-3F33-46DE-9A72-49A386CF21C2}"/>
                  </a:ext>
                </a:extLst>
              </p:cNvPr>
              <p:cNvSpPr/>
              <p:nvPr/>
            </p:nvSpPr>
            <p:spPr>
              <a:xfrm>
                <a:off x="3405312" y="4970327"/>
                <a:ext cx="223328" cy="342290"/>
              </a:xfrm>
              <a:custGeom>
                <a:avLst/>
                <a:gdLst>
                  <a:gd name="connsiteX0" fmla="*/ 111034 w 145324"/>
                  <a:gd name="connsiteY0" fmla="*/ 0 h 222069"/>
                  <a:gd name="connsiteX1" fmla="*/ 0 w 145324"/>
                  <a:gd name="connsiteY1" fmla="*/ 68580 h 222069"/>
                  <a:gd name="connsiteX2" fmla="*/ 84908 w 145324"/>
                  <a:gd name="connsiteY2" fmla="*/ 222069 h 222069"/>
                  <a:gd name="connsiteX3" fmla="*/ 145324 w 145324"/>
                  <a:gd name="connsiteY3" fmla="*/ 75111 h 222069"/>
                  <a:gd name="connsiteX4" fmla="*/ 111034 w 145324"/>
                  <a:gd name="connsiteY4" fmla="*/ 0 h 22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24" h="222069">
                    <a:moveTo>
                      <a:pt x="111034" y="0"/>
                    </a:moveTo>
                    <a:lnTo>
                      <a:pt x="0" y="68580"/>
                    </a:lnTo>
                    <a:lnTo>
                      <a:pt x="84908" y="222069"/>
                    </a:lnTo>
                    <a:lnTo>
                      <a:pt x="145324" y="75111"/>
                    </a:lnTo>
                    <a:lnTo>
                      <a:pt x="111034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9" name="Freeform: Shape 120">
                <a:extLst>
                  <a:ext uri="{FF2B5EF4-FFF2-40B4-BE49-F238E27FC236}">
                    <a16:creationId xmlns:a16="http://schemas.microsoft.com/office/drawing/2014/main" id="{364638FE-3E69-4EB5-896D-59A4641EC5E4}"/>
                  </a:ext>
                </a:extLst>
              </p:cNvPr>
              <p:cNvSpPr/>
              <p:nvPr/>
            </p:nvSpPr>
            <p:spPr>
              <a:xfrm>
                <a:off x="3548728" y="5110366"/>
                <a:ext cx="225193" cy="374943"/>
              </a:xfrm>
              <a:custGeom>
                <a:avLst/>
                <a:gdLst>
                  <a:gd name="connsiteX0" fmla="*/ 55685 w 146538"/>
                  <a:gd name="connsiteY0" fmla="*/ 0 h 243254"/>
                  <a:gd name="connsiteX1" fmla="*/ 0 w 146538"/>
                  <a:gd name="connsiteY1" fmla="*/ 142142 h 243254"/>
                  <a:gd name="connsiteX2" fmla="*/ 79131 w 146538"/>
                  <a:gd name="connsiteY2" fmla="*/ 215411 h 243254"/>
                  <a:gd name="connsiteX3" fmla="*/ 146538 w 146538"/>
                  <a:gd name="connsiteY3" fmla="*/ 243254 h 243254"/>
                  <a:gd name="connsiteX4" fmla="*/ 145073 w 146538"/>
                  <a:gd name="connsiteY4" fmla="*/ 58615 h 243254"/>
                  <a:gd name="connsiteX5" fmla="*/ 55685 w 146538"/>
                  <a:gd name="connsiteY5" fmla="*/ 0 h 24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6538" h="243254">
                    <a:moveTo>
                      <a:pt x="55685" y="0"/>
                    </a:moveTo>
                    <a:lnTo>
                      <a:pt x="0" y="142142"/>
                    </a:lnTo>
                    <a:lnTo>
                      <a:pt x="79131" y="215411"/>
                    </a:lnTo>
                    <a:lnTo>
                      <a:pt x="146538" y="243254"/>
                    </a:lnTo>
                    <a:cubicBezTo>
                      <a:pt x="146050" y="181708"/>
                      <a:pt x="145561" y="120161"/>
                      <a:pt x="145073" y="58615"/>
                    </a:cubicBezTo>
                    <a:lnTo>
                      <a:pt x="55685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0" name="Freeform: Shape 121">
                <a:extLst>
                  <a:ext uri="{FF2B5EF4-FFF2-40B4-BE49-F238E27FC236}">
                    <a16:creationId xmlns:a16="http://schemas.microsoft.com/office/drawing/2014/main" id="{62876861-C7FC-4FF1-9B07-1CEA001937D6}"/>
                  </a:ext>
                </a:extLst>
              </p:cNvPr>
              <p:cNvSpPr/>
              <p:nvPr/>
            </p:nvSpPr>
            <p:spPr>
              <a:xfrm>
                <a:off x="3773921" y="5205231"/>
                <a:ext cx="243210" cy="322993"/>
              </a:xfrm>
              <a:custGeom>
                <a:avLst/>
                <a:gdLst>
                  <a:gd name="connsiteX0" fmla="*/ 0 w 158262"/>
                  <a:gd name="connsiteY0" fmla="*/ 0 h 209550"/>
                  <a:gd name="connsiteX1" fmla="*/ 84993 w 158262"/>
                  <a:gd name="connsiteY1" fmla="*/ 26377 h 209550"/>
                  <a:gd name="connsiteX2" fmla="*/ 133350 w 158262"/>
                  <a:gd name="connsiteY2" fmla="*/ 19050 h 209550"/>
                  <a:gd name="connsiteX3" fmla="*/ 158262 w 158262"/>
                  <a:gd name="connsiteY3" fmla="*/ 209550 h 209550"/>
                  <a:gd name="connsiteX4" fmla="*/ 84993 w 158262"/>
                  <a:gd name="connsiteY4" fmla="*/ 205154 h 209550"/>
                  <a:gd name="connsiteX5" fmla="*/ 11723 w 158262"/>
                  <a:gd name="connsiteY5" fmla="*/ 187569 h 209550"/>
                  <a:gd name="connsiteX6" fmla="*/ 0 w 158262"/>
                  <a:gd name="connsiteY6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262" h="209550">
                    <a:moveTo>
                      <a:pt x="0" y="0"/>
                    </a:moveTo>
                    <a:lnTo>
                      <a:pt x="84993" y="26377"/>
                    </a:lnTo>
                    <a:lnTo>
                      <a:pt x="133350" y="19050"/>
                    </a:lnTo>
                    <a:lnTo>
                      <a:pt x="158262" y="209550"/>
                    </a:lnTo>
                    <a:lnTo>
                      <a:pt x="84993" y="205154"/>
                    </a:lnTo>
                    <a:lnTo>
                      <a:pt x="11723" y="1875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1" name="Freeform: Shape 122">
                <a:extLst>
                  <a:ext uri="{FF2B5EF4-FFF2-40B4-BE49-F238E27FC236}">
                    <a16:creationId xmlns:a16="http://schemas.microsoft.com/office/drawing/2014/main" id="{7DC76EFB-5010-4AC0-9186-6670B0499B31}"/>
                  </a:ext>
                </a:extLst>
              </p:cNvPr>
              <p:cNvSpPr/>
              <p:nvPr/>
            </p:nvSpPr>
            <p:spPr>
              <a:xfrm>
                <a:off x="3996864" y="5094555"/>
                <a:ext cx="306265" cy="429153"/>
              </a:xfrm>
              <a:custGeom>
                <a:avLst/>
                <a:gdLst>
                  <a:gd name="connsiteX0" fmla="*/ 26377 w 199293"/>
                  <a:gd name="connsiteY0" fmla="*/ 278423 h 278423"/>
                  <a:gd name="connsiteX1" fmla="*/ 120162 w 199293"/>
                  <a:gd name="connsiteY1" fmla="*/ 219808 h 278423"/>
                  <a:gd name="connsiteX2" fmla="*/ 175847 w 199293"/>
                  <a:gd name="connsiteY2" fmla="*/ 115766 h 278423"/>
                  <a:gd name="connsiteX3" fmla="*/ 199293 w 199293"/>
                  <a:gd name="connsiteY3" fmla="*/ 19050 h 278423"/>
                  <a:gd name="connsiteX4" fmla="*/ 73270 w 199293"/>
                  <a:gd name="connsiteY4" fmla="*/ 0 h 278423"/>
                  <a:gd name="connsiteX5" fmla="*/ 36635 w 199293"/>
                  <a:gd name="connsiteY5" fmla="*/ 57150 h 278423"/>
                  <a:gd name="connsiteX6" fmla="*/ 0 w 199293"/>
                  <a:gd name="connsiteY6" fmla="*/ 86458 h 278423"/>
                  <a:gd name="connsiteX7" fmla="*/ 26377 w 199293"/>
                  <a:gd name="connsiteY7" fmla="*/ 278423 h 278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293" h="278423">
                    <a:moveTo>
                      <a:pt x="26377" y="278423"/>
                    </a:moveTo>
                    <a:lnTo>
                      <a:pt x="120162" y="219808"/>
                    </a:lnTo>
                    <a:lnTo>
                      <a:pt x="175847" y="115766"/>
                    </a:lnTo>
                    <a:lnTo>
                      <a:pt x="199293" y="19050"/>
                    </a:lnTo>
                    <a:lnTo>
                      <a:pt x="73270" y="0"/>
                    </a:lnTo>
                    <a:lnTo>
                      <a:pt x="36635" y="57150"/>
                    </a:lnTo>
                    <a:lnTo>
                      <a:pt x="0" y="86458"/>
                    </a:lnTo>
                    <a:lnTo>
                      <a:pt x="26377" y="278423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485" name="Freeform: Shape 106">
              <a:extLst>
                <a:ext uri="{FF2B5EF4-FFF2-40B4-BE49-F238E27FC236}">
                  <a16:creationId xmlns:a16="http://schemas.microsoft.com/office/drawing/2014/main" id="{29B0BC2C-1B9F-4443-A53C-429749FCE22B}"/>
                </a:ext>
              </a:extLst>
            </p:cNvPr>
            <p:cNvSpPr/>
            <p:nvPr/>
          </p:nvSpPr>
          <p:spPr>
            <a:xfrm>
              <a:off x="728661" y="5863402"/>
              <a:ext cx="90228" cy="169989"/>
            </a:xfrm>
            <a:custGeom>
              <a:avLst/>
              <a:gdLst>
                <a:gd name="connsiteX0" fmla="*/ 9581 w 94173"/>
                <a:gd name="connsiteY0" fmla="*/ 200067 h 200067"/>
                <a:gd name="connsiteX1" fmla="*/ 94173 w 94173"/>
                <a:gd name="connsiteY1" fmla="*/ 138301 h 200067"/>
                <a:gd name="connsiteX2" fmla="*/ 91488 w 94173"/>
                <a:gd name="connsiteY2" fmla="*/ 0 h 200067"/>
                <a:gd name="connsiteX3" fmla="*/ 182 w 94173"/>
                <a:gd name="connsiteY3" fmla="*/ 63108 h 200067"/>
                <a:gd name="connsiteX4" fmla="*/ 9581 w 94173"/>
                <a:gd name="connsiteY4" fmla="*/ 200067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73" h="200067">
                  <a:moveTo>
                    <a:pt x="9581" y="200067"/>
                  </a:moveTo>
                  <a:lnTo>
                    <a:pt x="94173" y="138301"/>
                  </a:lnTo>
                  <a:lnTo>
                    <a:pt x="91488" y="0"/>
                  </a:lnTo>
                  <a:lnTo>
                    <a:pt x="182" y="63108"/>
                  </a:lnTo>
                  <a:cubicBezTo>
                    <a:pt x="-266" y="100257"/>
                    <a:pt x="-713" y="137406"/>
                    <a:pt x="9581" y="200067"/>
                  </a:cubicBezTo>
                  <a:close/>
                </a:path>
              </a:pathLst>
            </a:custGeom>
            <a:solidFill>
              <a:srgbClr val="FF9B3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6" name="Freeform: Shape 113">
              <a:extLst>
                <a:ext uri="{FF2B5EF4-FFF2-40B4-BE49-F238E27FC236}">
                  <a16:creationId xmlns:a16="http://schemas.microsoft.com/office/drawing/2014/main" id="{0F251739-A6D2-4AA6-9566-EDE08A1A082F}"/>
                </a:ext>
              </a:extLst>
            </p:cNvPr>
            <p:cNvSpPr/>
            <p:nvPr/>
          </p:nvSpPr>
          <p:spPr>
            <a:xfrm>
              <a:off x="1326440" y="5911792"/>
              <a:ext cx="80817" cy="140453"/>
            </a:xfrm>
            <a:custGeom>
              <a:avLst/>
              <a:gdLst>
                <a:gd name="connsiteX0" fmla="*/ 0 w 92649"/>
                <a:gd name="connsiteY0" fmla="*/ 100705 h 136959"/>
                <a:gd name="connsiteX1" fmla="*/ 91306 w 92649"/>
                <a:gd name="connsiteY1" fmla="*/ 136959 h 136959"/>
                <a:gd name="connsiteX2" fmla="*/ 92649 w 92649"/>
                <a:gd name="connsiteY2" fmla="*/ 44310 h 136959"/>
                <a:gd name="connsiteX3" fmla="*/ 6714 w 92649"/>
                <a:gd name="connsiteY3" fmla="*/ 0 h 136959"/>
                <a:gd name="connsiteX4" fmla="*/ 0 w 92649"/>
                <a:gd name="connsiteY4" fmla="*/ 100705 h 13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49" h="136959">
                  <a:moveTo>
                    <a:pt x="0" y="100705"/>
                  </a:moveTo>
                  <a:lnTo>
                    <a:pt x="91306" y="136959"/>
                  </a:lnTo>
                  <a:cubicBezTo>
                    <a:pt x="91754" y="106076"/>
                    <a:pt x="92201" y="75193"/>
                    <a:pt x="92649" y="44310"/>
                  </a:cubicBezTo>
                  <a:lnTo>
                    <a:pt x="6714" y="0"/>
                  </a:lnTo>
                  <a:lnTo>
                    <a:pt x="0" y="100705"/>
                  </a:lnTo>
                  <a:close/>
                </a:path>
              </a:pathLst>
            </a:custGeom>
            <a:solidFill>
              <a:srgbClr val="FF9B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BA598A7D-F51F-4A9E-BEA6-89C33563F107}"/>
              </a:ext>
            </a:extLst>
          </p:cNvPr>
          <p:cNvGrpSpPr/>
          <p:nvPr/>
        </p:nvGrpSpPr>
        <p:grpSpPr>
          <a:xfrm>
            <a:off x="6495951" y="522799"/>
            <a:ext cx="4752215" cy="3150166"/>
            <a:chOff x="6452413" y="720699"/>
            <a:chExt cx="4752215" cy="315016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3B50E5C-FE1E-FD43-80F2-B3ED6B61F895}"/>
                </a:ext>
              </a:extLst>
            </p:cNvPr>
            <p:cNvSpPr txBox="1"/>
            <p:nvPr/>
          </p:nvSpPr>
          <p:spPr>
            <a:xfrm>
              <a:off x="7530161" y="720699"/>
              <a:ext cx="3674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gRNA Distribution and Ratio</a:t>
              </a:r>
            </a:p>
          </p:txBody>
        </p: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42B906A5-0616-4664-9BFB-FDC97ABAAE91}"/>
                </a:ext>
              </a:extLst>
            </p:cNvPr>
            <p:cNvGrpSpPr/>
            <p:nvPr/>
          </p:nvGrpSpPr>
          <p:grpSpPr>
            <a:xfrm>
              <a:off x="6452413" y="1417047"/>
              <a:ext cx="694101" cy="2453818"/>
              <a:chOff x="6452413" y="1417047"/>
              <a:chExt cx="694101" cy="2453818"/>
            </a:xfrm>
          </p:grpSpPr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B3086381-ECD8-4DC0-9A9F-39D447069D66}"/>
                  </a:ext>
                </a:extLst>
              </p:cNvPr>
              <p:cNvSpPr/>
              <p:nvPr/>
            </p:nvSpPr>
            <p:spPr>
              <a:xfrm>
                <a:off x="6700364" y="1919857"/>
                <a:ext cx="316694" cy="1951008"/>
              </a:xfrm>
              <a:prstGeom prst="rect">
                <a:avLst/>
              </a:prstGeom>
              <a:gradFill>
                <a:gsLst>
                  <a:gs pos="0">
                    <a:srgbClr val="6FFF3F"/>
                  </a:gs>
                  <a:gs pos="60000">
                    <a:srgbClr val="FF9B3F"/>
                  </a:gs>
                  <a:gs pos="100000">
                    <a:srgbClr val="0DCFF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F49F4D0B-D40C-4DF6-B3AC-4C93E58552DB}"/>
                  </a:ext>
                </a:extLst>
              </p:cNvPr>
              <p:cNvSpPr txBox="1"/>
              <p:nvPr/>
            </p:nvSpPr>
            <p:spPr>
              <a:xfrm>
                <a:off x="6452413" y="1515755"/>
                <a:ext cx="6941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CTRL</a:t>
                </a: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0E2D076D-6430-46FD-A789-9E161E2F84DC}"/>
                  </a:ext>
                </a:extLst>
              </p:cNvPr>
              <p:cNvSpPr/>
              <p:nvPr/>
            </p:nvSpPr>
            <p:spPr>
              <a:xfrm>
                <a:off x="6799687" y="1417047"/>
                <a:ext cx="102336" cy="1023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A2BFEC39-E7B6-4C49-BCC7-F3C13788327D}"/>
              </a:ext>
            </a:extLst>
          </p:cNvPr>
          <p:cNvGrpSpPr/>
          <p:nvPr/>
        </p:nvGrpSpPr>
        <p:grpSpPr>
          <a:xfrm>
            <a:off x="7344786" y="1205254"/>
            <a:ext cx="1401844" cy="2469880"/>
            <a:chOff x="7301248" y="1403154"/>
            <a:chExt cx="1401844" cy="246988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2444710-E160-5944-AF29-2EE1AB2B31BD}"/>
                </a:ext>
              </a:extLst>
            </p:cNvPr>
            <p:cNvSpPr txBox="1"/>
            <p:nvPr/>
          </p:nvSpPr>
          <p:spPr>
            <a:xfrm>
              <a:off x="7301248" y="1514556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GFP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0F9496E6-0A5B-4F4C-8E83-F99B067B2DB6}"/>
                </a:ext>
              </a:extLst>
            </p:cNvPr>
            <p:cNvSpPr/>
            <p:nvPr/>
          </p:nvSpPr>
          <p:spPr>
            <a:xfrm>
              <a:off x="7453413" y="1994225"/>
              <a:ext cx="366496" cy="1876640"/>
            </a:xfrm>
            <a:prstGeom prst="triangle">
              <a:avLst/>
            </a:prstGeom>
            <a:gradFill>
              <a:gsLst>
                <a:gs pos="0">
                  <a:srgbClr val="6FFF3F"/>
                </a:gs>
                <a:gs pos="57000">
                  <a:srgbClr val="FF9B3F"/>
                </a:gs>
                <a:gs pos="100000">
                  <a:srgbClr val="0DC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5" name="Isosceles Triangle 474">
              <a:extLst>
                <a:ext uri="{FF2B5EF4-FFF2-40B4-BE49-F238E27FC236}">
                  <a16:creationId xmlns:a16="http://schemas.microsoft.com/office/drawing/2014/main" id="{D1D674CD-94B9-4AD8-92C3-89AEAD447724}"/>
                </a:ext>
              </a:extLst>
            </p:cNvPr>
            <p:cNvSpPr/>
            <p:nvPr/>
          </p:nvSpPr>
          <p:spPr>
            <a:xfrm>
              <a:off x="8165767" y="1996394"/>
              <a:ext cx="366496" cy="1876640"/>
            </a:xfrm>
            <a:prstGeom prst="triangle">
              <a:avLst/>
            </a:prstGeom>
            <a:gradFill>
              <a:gsLst>
                <a:gs pos="0">
                  <a:srgbClr val="6FFF3F"/>
                </a:gs>
                <a:gs pos="57000">
                  <a:srgbClr val="FF9B3F"/>
                </a:gs>
                <a:gs pos="100000">
                  <a:srgbClr val="0DC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A63B13B1-1BC1-4100-9E3D-050A13D019EC}"/>
                </a:ext>
              </a:extLst>
            </p:cNvPr>
            <p:cNvSpPr txBox="1"/>
            <p:nvPr/>
          </p:nvSpPr>
          <p:spPr>
            <a:xfrm>
              <a:off x="7975008" y="1512787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SOX9</a:t>
              </a: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3A661EB7-942E-4204-865E-381D8C483740}"/>
                </a:ext>
              </a:extLst>
            </p:cNvPr>
            <p:cNvSpPr/>
            <p:nvPr/>
          </p:nvSpPr>
          <p:spPr>
            <a:xfrm>
              <a:off x="7591057" y="1415208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8" name="Isosceles Triangle 497">
              <a:extLst>
                <a:ext uri="{FF2B5EF4-FFF2-40B4-BE49-F238E27FC236}">
                  <a16:creationId xmlns:a16="http://schemas.microsoft.com/office/drawing/2014/main" id="{8E806B94-7D83-4B7B-B19A-2E9C96470BFE}"/>
                </a:ext>
              </a:extLst>
            </p:cNvPr>
            <p:cNvSpPr/>
            <p:nvPr/>
          </p:nvSpPr>
          <p:spPr>
            <a:xfrm>
              <a:off x="8282299" y="1403154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1988523E-F9DC-4956-AD4A-B0C0BB790A3B}"/>
              </a:ext>
            </a:extLst>
          </p:cNvPr>
          <p:cNvGrpSpPr/>
          <p:nvPr/>
        </p:nvGrpSpPr>
        <p:grpSpPr>
          <a:xfrm>
            <a:off x="10932788" y="3187839"/>
            <a:ext cx="665949" cy="313092"/>
            <a:chOff x="10921933" y="3432386"/>
            <a:chExt cx="665949" cy="313092"/>
          </a:xfrm>
        </p:grpSpPr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ED71B06C-A084-4587-AF8B-B8F0E57A49ED}"/>
                </a:ext>
              </a:extLst>
            </p:cNvPr>
            <p:cNvSpPr/>
            <p:nvPr/>
          </p:nvSpPr>
          <p:spPr>
            <a:xfrm>
              <a:off x="11483707" y="3599275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E43D1EDD-5C6B-422F-898D-D11B4EF65ECE}"/>
                </a:ext>
              </a:extLst>
            </p:cNvPr>
            <p:cNvSpPr/>
            <p:nvPr/>
          </p:nvSpPr>
          <p:spPr>
            <a:xfrm>
              <a:off x="11327444" y="3633460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7737FE44-C98A-434B-A3FE-232092D0658F}"/>
                </a:ext>
              </a:extLst>
            </p:cNvPr>
            <p:cNvSpPr/>
            <p:nvPr/>
          </p:nvSpPr>
          <p:spPr>
            <a:xfrm>
              <a:off x="11375669" y="3468316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Isosceles Triangle 519">
              <a:extLst>
                <a:ext uri="{FF2B5EF4-FFF2-40B4-BE49-F238E27FC236}">
                  <a16:creationId xmlns:a16="http://schemas.microsoft.com/office/drawing/2014/main" id="{8E11AE88-D241-49D8-9758-19B37FEE885D}"/>
                </a:ext>
              </a:extLst>
            </p:cNvPr>
            <p:cNvSpPr/>
            <p:nvPr/>
          </p:nvSpPr>
          <p:spPr>
            <a:xfrm>
              <a:off x="11092692" y="3612047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Isosceles Triangle 520">
              <a:extLst>
                <a:ext uri="{FF2B5EF4-FFF2-40B4-BE49-F238E27FC236}">
                  <a16:creationId xmlns:a16="http://schemas.microsoft.com/office/drawing/2014/main" id="{7F727FB6-BB7A-408D-91FE-86DB4766B1FA}"/>
                </a:ext>
              </a:extLst>
            </p:cNvPr>
            <p:cNvSpPr/>
            <p:nvPr/>
          </p:nvSpPr>
          <p:spPr>
            <a:xfrm>
              <a:off x="10921933" y="3564066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Isosceles Triangle 521">
              <a:extLst>
                <a:ext uri="{FF2B5EF4-FFF2-40B4-BE49-F238E27FC236}">
                  <a16:creationId xmlns:a16="http://schemas.microsoft.com/office/drawing/2014/main" id="{15F0A16C-8923-4143-AC61-C4F1E4050211}"/>
                </a:ext>
              </a:extLst>
            </p:cNvPr>
            <p:cNvSpPr/>
            <p:nvPr/>
          </p:nvSpPr>
          <p:spPr>
            <a:xfrm>
              <a:off x="11071684" y="3432386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161B030A-646D-4386-846C-30CDF3E2D2C8}"/>
              </a:ext>
            </a:extLst>
          </p:cNvPr>
          <p:cNvGrpSpPr/>
          <p:nvPr/>
        </p:nvGrpSpPr>
        <p:grpSpPr>
          <a:xfrm>
            <a:off x="9683659" y="1774096"/>
            <a:ext cx="2105815" cy="2218476"/>
            <a:chOff x="9640121" y="1971996"/>
            <a:chExt cx="2105815" cy="2218476"/>
          </a:xfrm>
        </p:grpSpPr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D111E360-23EE-4C8D-A91E-3633CDF98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3852" y="3807138"/>
              <a:ext cx="1762084" cy="2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>
              <a:extLst>
                <a:ext uri="{FF2B5EF4-FFF2-40B4-BE49-F238E27FC236}">
                  <a16:creationId xmlns:a16="http://schemas.microsoft.com/office/drawing/2014/main" id="{95982AB9-2CC9-4CB4-8632-5AF92C42A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3852" y="1971996"/>
              <a:ext cx="0" cy="1867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5E2F38E0-9680-4F93-899F-B2D05FC7A877}"/>
                </a:ext>
              </a:extLst>
            </p:cNvPr>
            <p:cNvSpPr txBox="1"/>
            <p:nvPr/>
          </p:nvSpPr>
          <p:spPr>
            <a:xfrm rot="16200000">
              <a:off x="9295475" y="2716060"/>
              <a:ext cx="105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GFP+</a:t>
              </a:r>
            </a:p>
          </p:txBody>
        </p:sp>
        <p:sp>
          <p:nvSpPr>
            <p:cNvPr id="494" name="TextBox 493">
              <a:extLst>
                <a:ext uri="{FF2B5EF4-FFF2-40B4-BE49-F238E27FC236}">
                  <a16:creationId xmlns:a16="http://schemas.microsoft.com/office/drawing/2014/main" id="{CBBEC4B1-BF2D-4E89-B601-0E7733AF9DB0}"/>
                </a:ext>
              </a:extLst>
            </p:cNvPr>
            <p:cNvSpPr txBox="1"/>
            <p:nvPr/>
          </p:nvSpPr>
          <p:spPr>
            <a:xfrm>
              <a:off x="10441514" y="3821140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GFP- neg</a:t>
              </a:r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242F10F7-6095-4057-99D2-2728A7EC9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7777" y="2064457"/>
              <a:ext cx="1571561" cy="1777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D3DE1890-3283-41AE-AA31-B5DE6B6CB0E4}"/>
                </a:ext>
              </a:extLst>
            </p:cNvPr>
            <p:cNvSpPr/>
            <p:nvPr/>
          </p:nvSpPr>
          <p:spPr>
            <a:xfrm>
              <a:off x="10249238" y="3410555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7D7F01D9-4578-43D6-9FE3-F3DB2E7C79EB}"/>
                </a:ext>
              </a:extLst>
            </p:cNvPr>
            <p:cNvSpPr/>
            <p:nvPr/>
          </p:nvSpPr>
          <p:spPr>
            <a:xfrm>
              <a:off x="10486688" y="3288496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14CA0FF4-A17F-4E1C-B0A9-001A787999F8}"/>
                </a:ext>
              </a:extLst>
            </p:cNvPr>
            <p:cNvSpPr/>
            <p:nvPr/>
          </p:nvSpPr>
          <p:spPr>
            <a:xfrm>
              <a:off x="10583196" y="2950876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5C7C0DC6-7F64-4004-9E95-1D2D99696EA9}"/>
                </a:ext>
              </a:extLst>
            </p:cNvPr>
            <p:cNvSpPr/>
            <p:nvPr/>
          </p:nvSpPr>
          <p:spPr>
            <a:xfrm>
              <a:off x="11040893" y="2607461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4A92BFC-684E-452B-BF9C-C6F9DCA004C5}"/>
                </a:ext>
              </a:extLst>
            </p:cNvPr>
            <p:cNvSpPr/>
            <p:nvPr/>
          </p:nvSpPr>
          <p:spPr>
            <a:xfrm>
              <a:off x="10915457" y="2842037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F0875588-0BAE-4620-B106-4B13090AAE12}"/>
                </a:ext>
              </a:extLst>
            </p:cNvPr>
            <p:cNvSpPr/>
            <p:nvPr/>
          </p:nvSpPr>
          <p:spPr>
            <a:xfrm>
              <a:off x="10774990" y="2967701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A270B745-B48D-4C13-9A54-C8B1048ED75D}"/>
                </a:ext>
              </a:extLst>
            </p:cNvPr>
            <p:cNvSpPr/>
            <p:nvPr/>
          </p:nvSpPr>
          <p:spPr>
            <a:xfrm>
              <a:off x="10876222" y="2691858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895E21F1-827B-4EA6-8B03-508A5A376537}"/>
                </a:ext>
              </a:extLst>
            </p:cNvPr>
            <p:cNvSpPr/>
            <p:nvPr/>
          </p:nvSpPr>
          <p:spPr>
            <a:xfrm>
              <a:off x="10791785" y="282791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241150AD-0B89-4DA9-B0EE-860D9E99C12B}"/>
                </a:ext>
              </a:extLst>
            </p:cNvPr>
            <p:cNvSpPr/>
            <p:nvPr/>
          </p:nvSpPr>
          <p:spPr>
            <a:xfrm>
              <a:off x="10682059" y="3070037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98AA1151-786C-430D-A37C-AD95244BBB86}"/>
                </a:ext>
              </a:extLst>
            </p:cNvPr>
            <p:cNvSpPr/>
            <p:nvPr/>
          </p:nvSpPr>
          <p:spPr>
            <a:xfrm>
              <a:off x="10354622" y="3288496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16940B83-2C55-4F47-9158-17369C68D7B1}"/>
                </a:ext>
              </a:extLst>
            </p:cNvPr>
            <p:cNvSpPr/>
            <p:nvPr/>
          </p:nvSpPr>
          <p:spPr>
            <a:xfrm>
              <a:off x="10512170" y="3110920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4BE40EC8-814D-44F8-9724-C6BA4075A630}"/>
                </a:ext>
              </a:extLst>
            </p:cNvPr>
            <p:cNvSpPr/>
            <p:nvPr/>
          </p:nvSpPr>
          <p:spPr>
            <a:xfrm>
              <a:off x="10605639" y="3203289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DA255C5F-B40D-48BB-9B98-76C30963A3E4}"/>
                </a:ext>
              </a:extLst>
            </p:cNvPr>
            <p:cNvSpPr/>
            <p:nvPr/>
          </p:nvSpPr>
          <p:spPr>
            <a:xfrm>
              <a:off x="10678781" y="2892968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B8C63EFE-8A0E-4183-8AA3-41F360EAE8BE}"/>
                </a:ext>
              </a:extLst>
            </p:cNvPr>
            <p:cNvSpPr/>
            <p:nvPr/>
          </p:nvSpPr>
          <p:spPr>
            <a:xfrm>
              <a:off x="10957104" y="271716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8C0029D0-21BE-44C9-8CB0-E7BD31A5C237}"/>
                </a:ext>
              </a:extLst>
            </p:cNvPr>
            <p:cNvSpPr/>
            <p:nvPr/>
          </p:nvSpPr>
          <p:spPr>
            <a:xfrm>
              <a:off x="10411736" y="340967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30B6B8A-E403-4493-98C0-F0E2DE1AF0C6}"/>
                </a:ext>
              </a:extLst>
            </p:cNvPr>
            <p:cNvSpPr/>
            <p:nvPr/>
          </p:nvSpPr>
          <p:spPr>
            <a:xfrm>
              <a:off x="10401527" y="3161690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TextBox 582">
              <a:extLst>
                <a:ext uri="{FF2B5EF4-FFF2-40B4-BE49-F238E27FC236}">
                  <a16:creationId xmlns:a16="http://schemas.microsoft.com/office/drawing/2014/main" id="{33DF61AA-3F2B-4838-AB76-8DC67F9B9961}"/>
                </a:ext>
              </a:extLst>
            </p:cNvPr>
            <p:cNvSpPr txBox="1"/>
            <p:nvPr/>
          </p:nvSpPr>
          <p:spPr>
            <a:xfrm rot="16200000">
              <a:off x="9295476" y="2716060"/>
              <a:ext cx="105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GFP+</a:t>
              </a: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AFFE68F6-0C11-49F8-A69E-D9759E75E660}"/>
                </a:ext>
              </a:extLst>
            </p:cNvPr>
            <p:cNvSpPr txBox="1"/>
            <p:nvPr/>
          </p:nvSpPr>
          <p:spPr>
            <a:xfrm>
              <a:off x="10441515" y="3821140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GFP- neg</a:t>
              </a:r>
            </a:p>
          </p:txBody>
        </p:sp>
      </p:grp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1A0DFD2D-B490-4968-83C5-48A31FD1E042}"/>
              </a:ext>
            </a:extLst>
          </p:cNvPr>
          <p:cNvGrpSpPr/>
          <p:nvPr/>
        </p:nvGrpSpPr>
        <p:grpSpPr>
          <a:xfrm>
            <a:off x="10180862" y="4531654"/>
            <a:ext cx="304190" cy="313092"/>
            <a:chOff x="10314408" y="4807866"/>
            <a:chExt cx="304190" cy="313092"/>
          </a:xfrm>
        </p:grpSpPr>
        <p:sp>
          <p:nvSpPr>
            <p:cNvPr id="554" name="Isosceles Triangle 553">
              <a:extLst>
                <a:ext uri="{FF2B5EF4-FFF2-40B4-BE49-F238E27FC236}">
                  <a16:creationId xmlns:a16="http://schemas.microsoft.com/office/drawing/2014/main" id="{3382A4FE-B26E-4C5D-929F-1EF8210E72EA}"/>
                </a:ext>
              </a:extLst>
            </p:cNvPr>
            <p:cNvSpPr/>
            <p:nvPr/>
          </p:nvSpPr>
          <p:spPr>
            <a:xfrm>
              <a:off x="10485167" y="4987527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Isosceles Triangle 554">
              <a:extLst>
                <a:ext uri="{FF2B5EF4-FFF2-40B4-BE49-F238E27FC236}">
                  <a16:creationId xmlns:a16="http://schemas.microsoft.com/office/drawing/2014/main" id="{0C183D5B-73D3-47A8-9CF6-570DEEE80E66}"/>
                </a:ext>
              </a:extLst>
            </p:cNvPr>
            <p:cNvSpPr/>
            <p:nvPr/>
          </p:nvSpPr>
          <p:spPr>
            <a:xfrm>
              <a:off x="10314408" y="4939546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Isosceles Triangle 555">
              <a:extLst>
                <a:ext uri="{FF2B5EF4-FFF2-40B4-BE49-F238E27FC236}">
                  <a16:creationId xmlns:a16="http://schemas.microsoft.com/office/drawing/2014/main" id="{62708BDF-671B-442E-88E8-6F1CDCE9569A}"/>
                </a:ext>
              </a:extLst>
            </p:cNvPr>
            <p:cNvSpPr/>
            <p:nvPr/>
          </p:nvSpPr>
          <p:spPr>
            <a:xfrm>
              <a:off x="10464159" y="4807866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5BCD5483-8C05-48FE-9B54-364842DB4952}"/>
              </a:ext>
            </a:extLst>
          </p:cNvPr>
          <p:cNvGrpSpPr/>
          <p:nvPr/>
        </p:nvGrpSpPr>
        <p:grpSpPr>
          <a:xfrm>
            <a:off x="1881192" y="1582611"/>
            <a:ext cx="1490986" cy="2053819"/>
            <a:chOff x="1837654" y="1780511"/>
            <a:chExt cx="1490986" cy="2053819"/>
          </a:xfrm>
        </p:grpSpPr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E46DA774-D49A-4480-9AF2-3E1AE4461C85}"/>
                </a:ext>
              </a:extLst>
            </p:cNvPr>
            <p:cNvSpPr txBox="1"/>
            <p:nvPr/>
          </p:nvSpPr>
          <p:spPr>
            <a:xfrm>
              <a:off x="2028260" y="3187999"/>
              <a:ext cx="1115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Stem Cell </a:t>
              </a:r>
            </a:p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1CBBF71F-E12F-4FC1-A7B2-69309825740A}"/>
                </a:ext>
              </a:extLst>
            </p:cNvPr>
            <p:cNvSpPr txBox="1"/>
            <p:nvPr/>
          </p:nvSpPr>
          <p:spPr>
            <a:xfrm>
              <a:off x="1837654" y="1780511"/>
              <a:ext cx="1490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Differentiated</a:t>
              </a:r>
            </a:p>
            <a:p>
              <a:pPr algn="ctr"/>
              <a:r>
                <a:rPr lang="en-US" dirty="0"/>
                <a:t>Cells</a:t>
              </a:r>
            </a:p>
          </p:txBody>
        </p:sp>
        <p:sp>
          <p:nvSpPr>
            <p:cNvPr id="515" name="Arrow: Down 514">
              <a:extLst>
                <a:ext uri="{FF2B5EF4-FFF2-40B4-BE49-F238E27FC236}">
                  <a16:creationId xmlns:a16="http://schemas.microsoft.com/office/drawing/2014/main" id="{3E6ED19D-4FAD-4909-A37B-5D690EF6BB82}"/>
                </a:ext>
              </a:extLst>
            </p:cNvPr>
            <p:cNvSpPr/>
            <p:nvPr/>
          </p:nvSpPr>
          <p:spPr>
            <a:xfrm rot="10800000">
              <a:off x="2483015" y="2490816"/>
              <a:ext cx="294208" cy="593967"/>
            </a:xfrm>
            <a:prstGeom prst="downArrow">
              <a:avLst/>
            </a:prstGeom>
            <a:gradFill>
              <a:gsLst>
                <a:gs pos="0">
                  <a:srgbClr val="6FFF3F"/>
                </a:gs>
                <a:gs pos="60000">
                  <a:srgbClr val="FF9B3F"/>
                </a:gs>
                <a:gs pos="100000">
                  <a:srgbClr val="0DCF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8620C2CA-8F4A-410A-A4B4-280C2A0F1C18}"/>
              </a:ext>
            </a:extLst>
          </p:cNvPr>
          <p:cNvGrpSpPr/>
          <p:nvPr/>
        </p:nvGrpSpPr>
        <p:grpSpPr>
          <a:xfrm>
            <a:off x="1877694" y="4501813"/>
            <a:ext cx="1490986" cy="1992538"/>
            <a:chOff x="1834156" y="4699713"/>
            <a:chExt cx="1490986" cy="1992538"/>
          </a:xfrm>
        </p:grpSpPr>
        <p:sp>
          <p:nvSpPr>
            <p:cNvPr id="559" name="TextBox 558">
              <a:extLst>
                <a:ext uri="{FF2B5EF4-FFF2-40B4-BE49-F238E27FC236}">
                  <a16:creationId xmlns:a16="http://schemas.microsoft.com/office/drawing/2014/main" id="{5412A322-B29F-4813-A3FD-4559A4245507}"/>
                </a:ext>
              </a:extLst>
            </p:cNvPr>
            <p:cNvSpPr txBox="1"/>
            <p:nvPr/>
          </p:nvSpPr>
          <p:spPr>
            <a:xfrm>
              <a:off x="1834156" y="4699713"/>
              <a:ext cx="1490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Differentiated</a:t>
              </a:r>
            </a:p>
            <a:p>
              <a:pPr algn="ctr"/>
              <a:r>
                <a:rPr lang="en-US" dirty="0"/>
                <a:t>Cells</a:t>
              </a:r>
            </a:p>
          </p:txBody>
        </p:sp>
        <p:sp>
          <p:nvSpPr>
            <p:cNvPr id="560" name="TextBox 559">
              <a:extLst>
                <a:ext uri="{FF2B5EF4-FFF2-40B4-BE49-F238E27FC236}">
                  <a16:creationId xmlns:a16="http://schemas.microsoft.com/office/drawing/2014/main" id="{F06CDA4C-E748-4A33-A3C6-B58ED036AEA3}"/>
                </a:ext>
              </a:extLst>
            </p:cNvPr>
            <p:cNvSpPr txBox="1"/>
            <p:nvPr/>
          </p:nvSpPr>
          <p:spPr>
            <a:xfrm>
              <a:off x="2066888" y="6045920"/>
              <a:ext cx="1115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Stem Cell </a:t>
              </a:r>
            </a:p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565" name="Arrow: Down 564">
              <a:extLst>
                <a:ext uri="{FF2B5EF4-FFF2-40B4-BE49-F238E27FC236}">
                  <a16:creationId xmlns:a16="http://schemas.microsoft.com/office/drawing/2014/main" id="{C81317E1-6C2A-4470-8DB0-25904DC8CC09}"/>
                </a:ext>
              </a:extLst>
            </p:cNvPr>
            <p:cNvSpPr/>
            <p:nvPr/>
          </p:nvSpPr>
          <p:spPr>
            <a:xfrm>
              <a:off x="2502532" y="5399687"/>
              <a:ext cx="294208" cy="593967"/>
            </a:xfrm>
            <a:prstGeom prst="downArrow">
              <a:avLst/>
            </a:prstGeom>
            <a:gradFill>
              <a:gsLst>
                <a:gs pos="0">
                  <a:srgbClr val="6FFF3F"/>
                </a:gs>
                <a:gs pos="60000">
                  <a:srgbClr val="FF9B3F"/>
                </a:gs>
                <a:gs pos="100000">
                  <a:srgbClr val="0DCF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AE2C7F76-0901-402D-AB67-224DED3F6150}"/>
              </a:ext>
            </a:extLst>
          </p:cNvPr>
          <p:cNvGrpSpPr/>
          <p:nvPr/>
        </p:nvGrpSpPr>
        <p:grpSpPr>
          <a:xfrm>
            <a:off x="8800137" y="3941906"/>
            <a:ext cx="728084" cy="2562041"/>
            <a:chOff x="8756599" y="4139806"/>
            <a:chExt cx="728084" cy="2562041"/>
          </a:xfrm>
        </p:grpSpPr>
        <p:sp>
          <p:nvSpPr>
            <p:cNvPr id="567" name="Isosceles Triangle 566">
              <a:extLst>
                <a:ext uri="{FF2B5EF4-FFF2-40B4-BE49-F238E27FC236}">
                  <a16:creationId xmlns:a16="http://schemas.microsoft.com/office/drawing/2014/main" id="{7A4E5DB8-709F-4F78-A4CF-8FC68C62C922}"/>
                </a:ext>
              </a:extLst>
            </p:cNvPr>
            <p:cNvSpPr/>
            <p:nvPr/>
          </p:nvSpPr>
          <p:spPr>
            <a:xfrm rot="10800000">
              <a:off x="8965992" y="4825207"/>
              <a:ext cx="366496" cy="1876640"/>
            </a:xfrm>
            <a:prstGeom prst="triangle">
              <a:avLst/>
            </a:prstGeom>
            <a:gradFill>
              <a:gsLst>
                <a:gs pos="0">
                  <a:srgbClr val="6FFF3F"/>
                </a:gs>
                <a:gs pos="46000">
                  <a:srgbClr val="FF9B3F"/>
                </a:gs>
                <a:gs pos="100000">
                  <a:srgbClr val="0DCFF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TextBox 567">
              <a:extLst>
                <a:ext uri="{FF2B5EF4-FFF2-40B4-BE49-F238E27FC236}">
                  <a16:creationId xmlns:a16="http://schemas.microsoft.com/office/drawing/2014/main" id="{CB2FDE01-ED5F-4D69-A321-CDB0C887B2E4}"/>
                </a:ext>
              </a:extLst>
            </p:cNvPr>
            <p:cNvSpPr txBox="1"/>
            <p:nvPr/>
          </p:nvSpPr>
          <p:spPr>
            <a:xfrm>
              <a:off x="8756599" y="4263502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SOX9</a:t>
              </a:r>
            </a:p>
          </p:txBody>
        </p:sp>
        <p:sp>
          <p:nvSpPr>
            <p:cNvPr id="569" name="Isosceles Triangle 568">
              <a:extLst>
                <a:ext uri="{FF2B5EF4-FFF2-40B4-BE49-F238E27FC236}">
                  <a16:creationId xmlns:a16="http://schemas.microsoft.com/office/drawing/2014/main" id="{57DBE944-4122-4866-BE83-DA9D1C24F9EC}"/>
                </a:ext>
              </a:extLst>
            </p:cNvPr>
            <p:cNvSpPr/>
            <p:nvPr/>
          </p:nvSpPr>
          <p:spPr>
            <a:xfrm>
              <a:off x="9057698" y="4139806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FF12ABD-80D5-4FA3-91BF-EB40D6F4B1F3}"/>
              </a:ext>
            </a:extLst>
          </p:cNvPr>
          <p:cNvGrpSpPr/>
          <p:nvPr/>
        </p:nvGrpSpPr>
        <p:grpSpPr>
          <a:xfrm>
            <a:off x="9708015" y="4410343"/>
            <a:ext cx="2105815" cy="2218476"/>
            <a:chOff x="9864601" y="4608243"/>
            <a:chExt cx="2105815" cy="2218476"/>
          </a:xfrm>
        </p:grpSpPr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557C2DBC-6072-4A4E-9B05-33F244091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332" y="6443385"/>
              <a:ext cx="1762084" cy="2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C215FE43-D68A-40A7-A96D-856C7D0C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332" y="4608243"/>
              <a:ext cx="0" cy="1867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4" name="TextBox 533">
              <a:extLst>
                <a:ext uri="{FF2B5EF4-FFF2-40B4-BE49-F238E27FC236}">
                  <a16:creationId xmlns:a16="http://schemas.microsoft.com/office/drawing/2014/main" id="{48B780F0-B825-441D-A3D9-E70A69719054}"/>
                </a:ext>
              </a:extLst>
            </p:cNvPr>
            <p:cNvSpPr txBox="1"/>
            <p:nvPr/>
          </p:nvSpPr>
          <p:spPr>
            <a:xfrm rot="16200000">
              <a:off x="9519955" y="5352307"/>
              <a:ext cx="105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GFP+</a:t>
              </a: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0BE6AC2A-0751-40DD-A319-14BBAA5A941C}"/>
                </a:ext>
              </a:extLst>
            </p:cNvPr>
            <p:cNvSpPr txBox="1"/>
            <p:nvPr/>
          </p:nvSpPr>
          <p:spPr>
            <a:xfrm>
              <a:off x="10665994" y="6457387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GFP- neg</a:t>
              </a:r>
            </a:p>
          </p:txBody>
        </p: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46F74310-283F-45AE-AD67-377D78DCB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332" y="4700703"/>
              <a:ext cx="1575486" cy="17830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A37A911F-22FA-4ED1-BFC9-C496A6C4F881}"/>
                </a:ext>
              </a:extLst>
            </p:cNvPr>
            <p:cNvSpPr/>
            <p:nvPr/>
          </p:nvSpPr>
          <p:spPr>
            <a:xfrm>
              <a:off x="10473718" y="6046802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2B580DAE-9563-4832-A01F-C8F28144957A}"/>
                </a:ext>
              </a:extLst>
            </p:cNvPr>
            <p:cNvSpPr/>
            <p:nvPr/>
          </p:nvSpPr>
          <p:spPr>
            <a:xfrm>
              <a:off x="10711168" y="592474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8BAFAC32-1C46-40A5-A97E-6A62A38A3B4A}"/>
                </a:ext>
              </a:extLst>
            </p:cNvPr>
            <p:cNvSpPr/>
            <p:nvPr/>
          </p:nvSpPr>
          <p:spPr>
            <a:xfrm>
              <a:off x="10807676" y="558712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9E942C0E-1F76-4CC8-9429-0587A7A1C343}"/>
                </a:ext>
              </a:extLst>
            </p:cNvPr>
            <p:cNvSpPr/>
            <p:nvPr/>
          </p:nvSpPr>
          <p:spPr>
            <a:xfrm>
              <a:off x="11265373" y="5243708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356B228C-3083-451B-8DCD-01781EE60038}"/>
                </a:ext>
              </a:extLst>
            </p:cNvPr>
            <p:cNvSpPr/>
            <p:nvPr/>
          </p:nvSpPr>
          <p:spPr>
            <a:xfrm>
              <a:off x="11139937" y="5478284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D06C3A97-E439-4CAB-90F3-561475E89B17}"/>
                </a:ext>
              </a:extLst>
            </p:cNvPr>
            <p:cNvSpPr/>
            <p:nvPr/>
          </p:nvSpPr>
          <p:spPr>
            <a:xfrm>
              <a:off x="10999470" y="5603948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CC46948B-A05A-4CA3-B1B8-251332DDF2B6}"/>
                </a:ext>
              </a:extLst>
            </p:cNvPr>
            <p:cNvSpPr/>
            <p:nvPr/>
          </p:nvSpPr>
          <p:spPr>
            <a:xfrm>
              <a:off x="11100702" y="5328105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B70749F6-9D95-4C50-B79A-E470F6C9D74D}"/>
                </a:ext>
              </a:extLst>
            </p:cNvPr>
            <p:cNvSpPr/>
            <p:nvPr/>
          </p:nvSpPr>
          <p:spPr>
            <a:xfrm>
              <a:off x="11016265" y="5464160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71FB7B94-8813-4A6C-8FDB-3A456318D573}"/>
                </a:ext>
              </a:extLst>
            </p:cNvPr>
            <p:cNvSpPr/>
            <p:nvPr/>
          </p:nvSpPr>
          <p:spPr>
            <a:xfrm>
              <a:off x="10906539" y="5706284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7ACE2C5B-EA51-4967-A58D-EA04D433C2B4}"/>
                </a:ext>
              </a:extLst>
            </p:cNvPr>
            <p:cNvSpPr/>
            <p:nvPr/>
          </p:nvSpPr>
          <p:spPr>
            <a:xfrm>
              <a:off x="10579102" y="592474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CA461A6F-3D50-4A4A-A7EB-97C42FFEA62B}"/>
                </a:ext>
              </a:extLst>
            </p:cNvPr>
            <p:cNvSpPr/>
            <p:nvPr/>
          </p:nvSpPr>
          <p:spPr>
            <a:xfrm>
              <a:off x="10736650" y="5747167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BEEFADC3-1AD7-442D-801F-721726F36DA6}"/>
                </a:ext>
              </a:extLst>
            </p:cNvPr>
            <p:cNvSpPr/>
            <p:nvPr/>
          </p:nvSpPr>
          <p:spPr>
            <a:xfrm>
              <a:off x="10830119" y="5839536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7305D405-04B8-46AC-BED8-5D4D69658ADB}"/>
                </a:ext>
              </a:extLst>
            </p:cNvPr>
            <p:cNvSpPr/>
            <p:nvPr/>
          </p:nvSpPr>
          <p:spPr>
            <a:xfrm>
              <a:off x="10903261" y="5529215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192137B2-0749-4982-8A03-59516B796BFA}"/>
                </a:ext>
              </a:extLst>
            </p:cNvPr>
            <p:cNvSpPr/>
            <p:nvPr/>
          </p:nvSpPr>
          <p:spPr>
            <a:xfrm>
              <a:off x="11181584" y="5353410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1C155A7-426B-4DD8-824F-79B9AACC0871}"/>
                </a:ext>
              </a:extLst>
            </p:cNvPr>
            <p:cNvSpPr/>
            <p:nvPr/>
          </p:nvSpPr>
          <p:spPr>
            <a:xfrm>
              <a:off x="11708187" y="6235522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D36FDAD5-DBD3-4776-A52D-E68560D3F559}"/>
                </a:ext>
              </a:extLst>
            </p:cNvPr>
            <p:cNvSpPr/>
            <p:nvPr/>
          </p:nvSpPr>
          <p:spPr>
            <a:xfrm>
              <a:off x="11551924" y="6269707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C2BFD340-935A-4DD9-B399-9E9DA505E716}"/>
                </a:ext>
              </a:extLst>
            </p:cNvPr>
            <p:cNvSpPr/>
            <p:nvPr/>
          </p:nvSpPr>
          <p:spPr>
            <a:xfrm>
              <a:off x="11600149" y="6104563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4E34BF16-1EB6-499E-8FB5-8B4497351373}"/>
                </a:ext>
              </a:extLst>
            </p:cNvPr>
            <p:cNvSpPr/>
            <p:nvPr/>
          </p:nvSpPr>
          <p:spPr>
            <a:xfrm>
              <a:off x="10636216" y="6045920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AC0E8018-3ADC-4B3F-8B3A-5F109BB7CFCD}"/>
                </a:ext>
              </a:extLst>
            </p:cNvPr>
            <p:cNvSpPr/>
            <p:nvPr/>
          </p:nvSpPr>
          <p:spPr>
            <a:xfrm>
              <a:off x="10626007" y="5797937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3491306B-371B-4D56-9B6C-71F5DBE620BC}"/>
                </a:ext>
              </a:extLst>
            </p:cNvPr>
            <p:cNvSpPr txBox="1"/>
            <p:nvPr/>
          </p:nvSpPr>
          <p:spPr>
            <a:xfrm>
              <a:off x="11127050" y="6128158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31D4792F-E990-4CC5-B993-9644BEA54B20}"/>
                </a:ext>
              </a:extLst>
            </p:cNvPr>
            <p:cNvSpPr txBox="1"/>
            <p:nvPr/>
          </p:nvSpPr>
          <p:spPr>
            <a:xfrm>
              <a:off x="11243868" y="5943669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AEEC1246-50D5-4CB3-937A-FC780D97DFEA}"/>
                </a:ext>
              </a:extLst>
            </p:cNvPr>
            <p:cNvSpPr txBox="1"/>
            <p:nvPr/>
          </p:nvSpPr>
          <p:spPr>
            <a:xfrm>
              <a:off x="11294244" y="6064711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*</a:t>
              </a:r>
            </a:p>
          </p:txBody>
        </p:sp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FEE27DE0-DC36-4805-ABFD-AE4CC5DDC1D7}"/>
              </a:ext>
            </a:extLst>
          </p:cNvPr>
          <p:cNvGrpSpPr/>
          <p:nvPr/>
        </p:nvGrpSpPr>
        <p:grpSpPr>
          <a:xfrm>
            <a:off x="6495951" y="3822570"/>
            <a:ext cx="2277995" cy="2593536"/>
            <a:chOff x="6452413" y="4020470"/>
            <a:chExt cx="2277995" cy="2593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38D93D-CE1A-1742-8816-B4618E3800B6}"/>
                </a:ext>
              </a:extLst>
            </p:cNvPr>
            <p:cNvSpPr txBox="1"/>
            <p:nvPr/>
          </p:nvSpPr>
          <p:spPr>
            <a:xfrm>
              <a:off x="7891011" y="4251303"/>
              <a:ext cx="839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KRT20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DD5016A-5B85-4A54-A4C1-740646141883}"/>
                </a:ext>
              </a:extLst>
            </p:cNvPr>
            <p:cNvSpPr txBox="1"/>
            <p:nvPr/>
          </p:nvSpPr>
          <p:spPr>
            <a:xfrm>
              <a:off x="8189298" y="4020470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DB62E776-BE5F-44E9-8FA9-C4CEB12AAF06}"/>
                </a:ext>
              </a:extLst>
            </p:cNvPr>
            <p:cNvSpPr txBox="1"/>
            <p:nvPr/>
          </p:nvSpPr>
          <p:spPr>
            <a:xfrm>
              <a:off x="7301248" y="4251303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GFP</a:t>
              </a:r>
            </a:p>
          </p:txBody>
        </p:sp>
        <p:sp>
          <p:nvSpPr>
            <p:cNvPr id="574" name="Isosceles Triangle 573">
              <a:extLst>
                <a:ext uri="{FF2B5EF4-FFF2-40B4-BE49-F238E27FC236}">
                  <a16:creationId xmlns:a16="http://schemas.microsoft.com/office/drawing/2014/main" id="{D34248F5-74D2-43C7-B48A-2BCFC13C23F3}"/>
                </a:ext>
              </a:extLst>
            </p:cNvPr>
            <p:cNvSpPr/>
            <p:nvPr/>
          </p:nvSpPr>
          <p:spPr>
            <a:xfrm>
              <a:off x="7453413" y="4735197"/>
              <a:ext cx="366496" cy="1876640"/>
            </a:xfrm>
            <a:prstGeom prst="triangle">
              <a:avLst/>
            </a:prstGeom>
            <a:gradFill>
              <a:gsLst>
                <a:gs pos="0">
                  <a:srgbClr val="6FFF3F"/>
                </a:gs>
                <a:gs pos="57000">
                  <a:srgbClr val="FF9B3F"/>
                </a:gs>
                <a:gs pos="100000">
                  <a:srgbClr val="0DC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7F458BEF-28E1-4AB7-B3B5-AFFD429F701B}"/>
                </a:ext>
              </a:extLst>
            </p:cNvPr>
            <p:cNvSpPr/>
            <p:nvPr/>
          </p:nvSpPr>
          <p:spPr>
            <a:xfrm>
              <a:off x="6700364" y="4660829"/>
              <a:ext cx="316694" cy="1951008"/>
            </a:xfrm>
            <a:prstGeom prst="rect">
              <a:avLst/>
            </a:prstGeom>
            <a:gradFill>
              <a:gsLst>
                <a:gs pos="0">
                  <a:srgbClr val="6FFF3F"/>
                </a:gs>
                <a:gs pos="60000">
                  <a:srgbClr val="FF9B3F"/>
                </a:gs>
                <a:gs pos="100000">
                  <a:srgbClr val="0DCF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1DCBB42F-EF20-42B7-8508-731AA1EE7519}"/>
                </a:ext>
              </a:extLst>
            </p:cNvPr>
            <p:cNvSpPr txBox="1"/>
            <p:nvPr/>
          </p:nvSpPr>
          <p:spPr>
            <a:xfrm>
              <a:off x="6452413" y="4256727"/>
              <a:ext cx="69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CTRL</a:t>
              </a:r>
            </a:p>
          </p:txBody>
        </p:sp>
        <p:sp>
          <p:nvSpPr>
            <p:cNvPr id="577" name="Isosceles Triangle 576">
              <a:extLst>
                <a:ext uri="{FF2B5EF4-FFF2-40B4-BE49-F238E27FC236}">
                  <a16:creationId xmlns:a16="http://schemas.microsoft.com/office/drawing/2014/main" id="{5F26833E-0C43-47B1-8063-9877D1D4BB56}"/>
                </a:ext>
              </a:extLst>
            </p:cNvPr>
            <p:cNvSpPr/>
            <p:nvPr/>
          </p:nvSpPr>
          <p:spPr>
            <a:xfrm>
              <a:off x="8165767" y="4737366"/>
              <a:ext cx="366496" cy="1876640"/>
            </a:xfrm>
            <a:prstGeom prst="triangle">
              <a:avLst/>
            </a:prstGeom>
            <a:gradFill>
              <a:gsLst>
                <a:gs pos="0">
                  <a:srgbClr val="6FFF3F"/>
                </a:gs>
                <a:gs pos="57000">
                  <a:srgbClr val="FF9B3F"/>
                </a:gs>
                <a:gs pos="100000">
                  <a:srgbClr val="0DC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B4B56744-D09A-4A7F-B104-0F584762ABAD}"/>
                </a:ext>
              </a:extLst>
            </p:cNvPr>
            <p:cNvSpPr/>
            <p:nvPr/>
          </p:nvSpPr>
          <p:spPr>
            <a:xfrm>
              <a:off x="6799687" y="4158019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FF99F44D-95AF-4F26-8DF9-F2E19B3D2034}"/>
                </a:ext>
              </a:extLst>
            </p:cNvPr>
            <p:cNvSpPr/>
            <p:nvPr/>
          </p:nvSpPr>
          <p:spPr>
            <a:xfrm>
              <a:off x="7591057" y="4156180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587" name="TextBox 586">
            <a:extLst>
              <a:ext uri="{FF2B5EF4-FFF2-40B4-BE49-F238E27FC236}">
                <a16:creationId xmlns:a16="http://schemas.microsoft.com/office/drawing/2014/main" id="{DF11BA91-0305-4C80-84FB-C4069FA24F5F}"/>
              </a:ext>
            </a:extLst>
          </p:cNvPr>
          <p:cNvSpPr txBox="1"/>
          <p:nvPr/>
        </p:nvSpPr>
        <p:spPr>
          <a:xfrm>
            <a:off x="4216413" y="521564"/>
            <a:ext cx="1735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Sorting</a:t>
            </a:r>
          </a:p>
        </p:txBody>
      </p:sp>
      <p:sp>
        <p:nvSpPr>
          <p:cNvPr id="590" name="Oval 589">
            <a:extLst>
              <a:ext uri="{FF2B5EF4-FFF2-40B4-BE49-F238E27FC236}">
                <a16:creationId xmlns:a16="http://schemas.microsoft.com/office/drawing/2014/main" id="{0F0A1FE6-6F13-47F0-8079-43872D37485C}"/>
              </a:ext>
            </a:extLst>
          </p:cNvPr>
          <p:cNvSpPr/>
          <p:nvPr/>
        </p:nvSpPr>
        <p:spPr>
          <a:xfrm>
            <a:off x="10773487" y="3034136"/>
            <a:ext cx="1032602" cy="6705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Oval 593">
            <a:extLst>
              <a:ext uri="{FF2B5EF4-FFF2-40B4-BE49-F238E27FC236}">
                <a16:creationId xmlns:a16="http://schemas.microsoft.com/office/drawing/2014/main" id="{E64D60B8-2A5C-4378-855E-D97D98BA6204}"/>
              </a:ext>
            </a:extLst>
          </p:cNvPr>
          <p:cNvSpPr/>
          <p:nvPr/>
        </p:nvSpPr>
        <p:spPr>
          <a:xfrm>
            <a:off x="10781228" y="5655204"/>
            <a:ext cx="1032602" cy="6705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9CF5D907-3FA0-4C53-A7F1-98A56E9DCA0D}"/>
              </a:ext>
            </a:extLst>
          </p:cNvPr>
          <p:cNvSpPr/>
          <p:nvPr/>
        </p:nvSpPr>
        <p:spPr>
          <a:xfrm>
            <a:off x="10035333" y="4429856"/>
            <a:ext cx="693737" cy="478516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/>
      <p:bldP spid="590" grpId="0" animBg="1"/>
      <p:bldP spid="594" grpId="0" animBg="1"/>
      <p:bldP spid="59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2404</Words>
  <Application>Microsoft Macintosh PowerPoint</Application>
  <PresentationFormat>Widescreen</PresentationFormat>
  <Paragraphs>706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Developing Stem Cell- and Differentiation Program Reporter Cell Lines in CRC</vt:lpstr>
      <vt:lpstr>PowerPoint Presentation</vt:lpstr>
      <vt:lpstr>SOX9 Blocks Differentiation</vt:lpstr>
      <vt:lpstr>PowerPoint Presentation</vt:lpstr>
      <vt:lpstr>PowerPoint Presentation</vt:lpstr>
      <vt:lpstr>SOX9 as a key player…</vt:lpstr>
      <vt:lpstr>Experimental Approaches Using Reporter System</vt:lpstr>
      <vt:lpstr>PowerPoint Presentation</vt:lpstr>
      <vt:lpstr>PowerPoint Presentation</vt:lpstr>
      <vt:lpstr>PowerPoint Presentation</vt:lpstr>
      <vt:lpstr>PowerPoint Presentation</vt:lpstr>
      <vt:lpstr>Aims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CRISPR Screen Update</dc:title>
  <dc:creator>David Chen</dc:creator>
  <cp:lastModifiedBy>David Chen</cp:lastModifiedBy>
  <cp:revision>31</cp:revision>
  <dcterms:created xsi:type="dcterms:W3CDTF">2021-02-24T00:06:06Z</dcterms:created>
  <dcterms:modified xsi:type="dcterms:W3CDTF">2021-02-25T15:15:54Z</dcterms:modified>
</cp:coreProperties>
</file>